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notesMasterIdLst>
    <p:notesMasterId r:id="rId11"/>
  </p:notesMasterIdLst>
  <p:sldIdLst>
    <p:sldId id="294" r:id="rId3"/>
    <p:sldId id="270" r:id="rId4"/>
    <p:sldId id="269" r:id="rId5"/>
    <p:sldId id="277" r:id="rId6"/>
    <p:sldId id="278" r:id="rId7"/>
    <p:sldId id="289" r:id="rId8"/>
    <p:sldId id="263" r:id="rId9"/>
    <p:sldId id="295" r:id="rId10"/>
  </p:sldIdLst>
  <p:sldSz cx="12192000" cy="6858000"/>
  <p:notesSz cx="6858000" cy="9144000"/>
  <p:defaultTextStyle>
    <a:defPPr>
      <a:defRPr lang="zh-CN"/>
    </a:defPPr>
    <a:lvl1pPr marL="0" lvl="0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0">
          <p15:clr>
            <a:srgbClr val="A4A3A4"/>
          </p15:clr>
        </p15:guide>
        <p15:guide id="2" orient="horz" pos="4320">
          <p15:clr>
            <a:srgbClr val="A4A3A4"/>
          </p15:clr>
        </p15:guide>
        <p15:guide id="3" orient="horz" pos="3410">
          <p15:clr>
            <a:srgbClr val="A4A3A4"/>
          </p15:clr>
        </p15:guide>
        <p15:guide id="4" orient="horz" pos="2610">
          <p15:clr>
            <a:srgbClr val="A4A3A4"/>
          </p15:clr>
        </p15:guide>
        <p15:guide id="5" orient="horz" pos="1900">
          <p15:clr>
            <a:srgbClr val="A4A3A4"/>
          </p15:clr>
        </p15:guide>
        <p15:guide id="6" pos="3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4875"/>
    <a:srgbClr val="0072A9"/>
    <a:srgbClr val="D6E0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3"/>
    <p:restoredTop sz="94670"/>
  </p:normalViewPr>
  <p:slideViewPr>
    <p:cSldViewPr snapToGrid="0" showGuides="1">
      <p:cViewPr varScale="1">
        <p:scale>
          <a:sx n="108" d="100"/>
          <a:sy n="108" d="100"/>
        </p:scale>
        <p:origin x="150" y="78"/>
      </p:cViewPr>
      <p:guideLst>
        <p:guide orient="horz" pos="70"/>
        <p:guide orient="horz" pos="4320"/>
        <p:guide orient="horz" pos="3410"/>
        <p:guide orient="horz" pos="2610"/>
        <p:guide orient="horz" pos="1900"/>
        <p:guide pos="3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 showFormatting="0">
    <p:cViewPr>
      <p:scale>
        <a:sx n="50" d="100"/>
        <a:sy n="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tableStyles" Target="tableStyle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a typeface="宋体" panose="02010600030101010101" pitchFamily="2" charset="-122"/>
              </a:defRPr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ea typeface="宋体" panose="02010600030101010101" pitchFamily="2" charset="-122"/>
              </a:defRPr>
            </a:lvl1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4FC0E899-571C-418D-8FEF-00091FCF59CA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2022/10/2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编辑母版文本样式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第二级</a:t>
            </a: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第三级</a:t>
            </a:r>
          </a:p>
          <a:p>
            <a:pPr marL="1371600" marR="0" lvl="3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第四级</a:t>
            </a:r>
          </a:p>
          <a:p>
            <a:pPr marL="1828800" marR="0" lvl="4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a typeface="宋体" panose="02010600030101010101" pitchFamily="2" charset="-122"/>
              </a:defRPr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algn="r">
              <a:defRPr sz="1200"/>
            </a:lvl1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E223D56-52A1-4366-9497-3508AFEF45BF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/>
            </a:solidFill>
            <a:miter/>
          </a:ln>
        </p:spPr>
      </p:sp>
      <p:sp>
        <p:nvSpPr>
          <p:cNvPr id="6146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84390" tIns="42195" rIns="84390" bIns="42195" anchor="t"/>
          <a:lstStyle/>
          <a:p>
            <a:pPr lvl="0"/>
            <a:endParaRPr lang="zh-CN" altLang="en-US" dirty="0"/>
          </a:p>
        </p:txBody>
      </p:sp>
      <p:sp>
        <p:nvSpPr>
          <p:cNvPr id="6147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749675" y="7759700"/>
            <a:ext cx="2868613" cy="407988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b"/>
          <a:lstStyle/>
          <a:p>
            <a:pPr lvl="0" algn="r"/>
            <a:fld id="{9A0DB2DC-4C9A-4742-B13C-FB6460FD3503}" type="slidenum">
              <a:rPr lang="zh-CN" altLang="en-US" sz="1200" dirty="0">
                <a:latin typeface="Calibri" panose="020F0502020204030204" pitchFamily="34" charset="0"/>
                <a:ea typeface="宋体" panose="02010600030101010101" pitchFamily="2" charset="-122"/>
              </a:rPr>
              <a:t>1</a:t>
            </a:fld>
            <a:endParaRPr lang="zh-CN" altLang="en-US" sz="1200" dirty="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fontAlgn="base"/>
            <a:r>
              <a:rPr lang="zh-CN" altLang="en-US" strike="noStrike" noProof="1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B0128EF-A7F8-4C7D-924D-F36A92AE9B2E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2022/10/2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F06683E-D597-484D-9AA8-2D573CDE7F38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B0128EF-A7F8-4C7D-924D-F36A92AE9B2E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2022/10/2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F06683E-D597-484D-9AA8-2D573CDE7F38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2" y="365125"/>
            <a:ext cx="2628900" cy="5811838"/>
          </a:xfrm>
        </p:spPr>
        <p:txBody>
          <a:bodyPr vert="eaVert"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2" y="365125"/>
            <a:ext cx="7734300" cy="5811838"/>
          </a:xfrm>
        </p:spPr>
        <p:txBody>
          <a:bodyPr vert="eaVert"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B0128EF-A7F8-4C7D-924D-F36A92AE9B2E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2022/10/2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F06683E-D597-484D-9AA8-2D573CDE7F38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fontAlgn="base"/>
            <a:r>
              <a:rPr lang="zh-CN" altLang="en-US" strike="noStrike" noProof="1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F0F1DE4-2682-4C61-A175-3C3CA09402DA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2022/10/2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2B31A86A-1F90-49D6-8983-1D682BF55959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F0F1DE4-2682-4C61-A175-3C3CA09402DA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2022/10/2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2B31A86A-1F90-49D6-8983-1D682BF55959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F0F1DE4-2682-4C61-A175-3C3CA09402DA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2022/10/2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2B31A86A-1F90-49D6-8983-1D682BF55959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F0F1DE4-2682-4C61-A175-3C3CA09402DA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2022/10/2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2B31A86A-1F90-49D6-8983-1D682BF55959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F0F1DE4-2682-4C61-A175-3C3CA09402DA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2022/10/2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2B31A86A-1F90-49D6-8983-1D682BF55959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F0F1DE4-2682-4C61-A175-3C3CA09402DA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2022/10/2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2B31A86A-1F90-49D6-8983-1D682BF55959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F0F1DE4-2682-4C61-A175-3C3CA09402DA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2022/10/2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2B31A86A-1F90-49D6-8983-1D682BF55959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F0F1DE4-2682-4C61-A175-3C3CA09402DA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2022/10/2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2B31A86A-1F90-49D6-8983-1D682BF55959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B0128EF-A7F8-4C7D-924D-F36A92AE9B2E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2022/10/2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F06683E-D597-484D-9AA8-2D573CDE7F38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vert="horz" wrap="square" lIns="91440" tIns="45720" rIns="91440" bIns="45720" numCol="1" rtlCol="0" anchor="t" anchorCtr="0" compatLnSpc="1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3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F0F1DE4-2682-4C61-A175-3C3CA09402DA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2022/10/2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2B31A86A-1F90-49D6-8983-1D682BF55959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F0F1DE4-2682-4C61-A175-3C3CA09402DA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2022/10/2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2B31A86A-1F90-49D6-8983-1D682BF55959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F0F1DE4-2682-4C61-A175-3C3CA09402DA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2022/10/2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2B31A86A-1F90-49D6-8983-1D682BF55959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09742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89467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B0128EF-A7F8-4C7D-924D-F36A92AE9B2E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2022/10/2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F06683E-D597-484D-9AA8-2D573CDE7F38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B0128EF-A7F8-4C7D-924D-F36A92AE9B2E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2022/10/2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F06683E-D597-484D-9AA8-2D573CDE7F38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9"/>
            <a:ext cx="10515600" cy="1325563"/>
          </a:xfrm>
        </p:spPr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2" y="2505075"/>
            <a:ext cx="5183188" cy="3684588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B0128EF-A7F8-4C7D-924D-F36A92AE9B2E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2022/10/2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F06683E-D597-484D-9AA8-2D573CDE7F38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B0128EF-A7F8-4C7D-924D-F36A92AE9B2E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2022/10/2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F06683E-D597-484D-9AA8-2D573CDE7F38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B0128EF-A7F8-4C7D-924D-F36A92AE9B2E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2022/10/2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F06683E-D597-484D-9AA8-2D573CDE7F38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9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B0128EF-A7F8-4C7D-924D-F36A92AE9B2E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2022/10/2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F06683E-D597-484D-9AA8-2D573CDE7F38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9"/>
            <a:ext cx="6172200" cy="4873625"/>
          </a:xfrm>
        </p:spPr>
        <p:txBody>
          <a:bodyPr vert="horz" wrap="square" lIns="91440" tIns="45720" rIns="91440" bIns="45720" numCol="1" rtlCol="0" anchor="t" anchorCtr="0" compatLnSpc="1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3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B0128EF-A7F8-4C7D-924D-F36A92AE9B2E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2022/10/2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F06683E-D597-484D-9AA8-2D573CDE7F38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 indent="-227330"/>
            <a:r>
              <a:rPr lang="zh-CN" altLang="en-US" dirty="0"/>
              <a:t>第二级</a:t>
            </a:r>
          </a:p>
          <a:p>
            <a:pPr lvl="2" indent="-227330"/>
            <a:r>
              <a:rPr lang="zh-CN" altLang="en-US" dirty="0"/>
              <a:t>第三级</a:t>
            </a:r>
          </a:p>
          <a:p>
            <a:pPr lvl="3" indent="-227330"/>
            <a:r>
              <a:rPr lang="zh-CN" altLang="en-US" dirty="0"/>
              <a:t>第四级</a:t>
            </a:r>
          </a:p>
          <a:p>
            <a:pPr lvl="4" indent="-227330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B0128EF-A7F8-4C7D-924D-F36A92AE9B2E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2022/10/2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r" eaLnBrk="1" hangingPunct="1">
              <a:defRPr sz="1200">
                <a:solidFill>
                  <a:srgbClr val="898989"/>
                </a:solidFill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F06683E-D597-484D-9AA8-2D573CDE7F38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227330" indent="-22733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4530" indent="-22733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1730" indent="-22733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98930" indent="-22733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6130" indent="-22733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2051" name="文本占位符 2"/>
          <p:cNvSpPr>
            <a:spLocks noGrp="1"/>
          </p:cNvSpPr>
          <p:nvPr>
            <p:ph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 indent="-228600"/>
            <a:r>
              <a:rPr lang="zh-CN" altLang="en-US" dirty="0"/>
              <a:t>第二级</a:t>
            </a:r>
          </a:p>
          <a:p>
            <a:pPr lvl="2" indent="-228600"/>
            <a:r>
              <a:rPr lang="zh-CN" altLang="en-US" dirty="0"/>
              <a:t>第三级</a:t>
            </a:r>
          </a:p>
          <a:p>
            <a:pPr lvl="3" indent="-228600"/>
            <a:r>
              <a:rPr lang="zh-CN" altLang="en-US" dirty="0"/>
              <a:t>第四级</a:t>
            </a:r>
          </a:p>
          <a:p>
            <a:pPr lvl="4" indent="-228600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a typeface="宋体" panose="02010600030101010101" pitchFamily="2" charset="-122"/>
              </a:defRPr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F0F1DE4-2682-4C61-A175-3C3CA09402DA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2022/10/2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a typeface="宋体" panose="02010600030101010101" pitchFamily="2" charset="-122"/>
              </a:defRPr>
            </a:lvl1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2B31A86A-1F90-49D6-8983-1D682BF55959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0" y="6445250"/>
            <a:ext cx="12192000" cy="4191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0" y="6445250"/>
            <a:ext cx="1062038" cy="4191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hf sldNum="0"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2565400"/>
            <a:ext cx="12192000" cy="1577975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050" name="标题 1"/>
          <p:cNvSpPr>
            <a:spLocks noGrp="1"/>
          </p:cNvSpPr>
          <p:nvPr>
            <p:ph type="ctrTitle"/>
          </p:nvPr>
        </p:nvSpPr>
        <p:spPr>
          <a:xfrm>
            <a:off x="442913" y="2279650"/>
            <a:ext cx="11371263" cy="1409700"/>
          </a:xfrm>
        </p:spPr>
        <p:txBody>
          <a:bodyPr vert="horz" wrap="square" lIns="91440" tIns="45720" rIns="91440" bIns="45720" numCol="1" anchor="b" anchorCtr="0" compatLnSpc="1">
            <a:norm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PS8</a:t>
            </a:r>
            <a:r>
              <a:rPr kumimoji="0" lang="en-US" altLang="zh-CN" sz="4000" b="1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  </a:t>
            </a: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SKILLSET MANAGEMENT SOLUTION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华文中宋" pitchFamily="2" charset="-122"/>
              <a:ea typeface="华文中宋" pitchFamily="2" charset="-122"/>
              <a:cs typeface="+mj-cs"/>
            </a:endParaRPr>
          </a:p>
        </p:txBody>
      </p:sp>
      <p:sp>
        <p:nvSpPr>
          <p:cNvPr id="5128" name="TextBox 39"/>
          <p:cNvSpPr txBox="1"/>
          <p:nvPr/>
        </p:nvSpPr>
        <p:spPr>
          <a:xfrm>
            <a:off x="10315575" y="5975350"/>
            <a:ext cx="1876425" cy="398463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en-US" altLang="zh-CN" sz="2000" b="1" dirty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2022.10</a:t>
            </a:r>
          </a:p>
        </p:txBody>
      </p:sp>
      <p:sp>
        <p:nvSpPr>
          <p:cNvPr id="5130" name="TextBox 40"/>
          <p:cNvSpPr txBox="1"/>
          <p:nvPr/>
        </p:nvSpPr>
        <p:spPr>
          <a:xfrm>
            <a:off x="1417408" y="4685192"/>
            <a:ext cx="4152099" cy="156966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sz="2400" b="1" dirty="0">
                <a:solidFill>
                  <a:srgbClr val="1F49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members</a:t>
            </a:r>
            <a:r>
              <a:rPr lang="zh-CN" altLang="en-US" sz="2400" b="1" dirty="0">
                <a:solidFill>
                  <a:srgbClr val="1F49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2400" b="1" dirty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Zhang </a:t>
            </a:r>
            <a:r>
              <a:rPr lang="en-US" altLang="zh-CN" sz="2400" b="1" dirty="0" err="1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Yipei</a:t>
            </a:r>
            <a:endParaRPr lang="en-US" altLang="zh-CN" sz="2400" b="1" dirty="0">
              <a:solidFill>
                <a:srgbClr val="7F7F7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b="1" dirty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Sun </a:t>
            </a:r>
            <a:r>
              <a:rPr lang="en-US" altLang="zh-CN" sz="2400" b="1" dirty="0" err="1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Yitong</a:t>
            </a:r>
            <a:endParaRPr lang="en-US" altLang="zh-CN" sz="2400" b="1" dirty="0">
              <a:solidFill>
                <a:srgbClr val="7F7F7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b="1" dirty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Azmi Naufal</a:t>
            </a:r>
          </a:p>
          <a:p>
            <a:r>
              <a:rPr lang="en-US" altLang="zh-CN" sz="2400" b="1" dirty="0">
                <a:solidFill>
                  <a:srgbClr val="1F49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</a:t>
            </a:r>
            <a:r>
              <a:rPr lang="en-US" altLang="zh-CN" sz="2400" b="1" dirty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Zhu </a:t>
            </a:r>
            <a:r>
              <a:rPr lang="en-US" altLang="zh-CN" sz="2400" b="1" dirty="0" err="1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Jiaying</a:t>
            </a:r>
            <a:r>
              <a:rPr lang="en-US" altLang="zh-CN" sz="2400" b="1" dirty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</a:p>
        </p:txBody>
      </p:sp>
      <p:grpSp>
        <p:nvGrpSpPr>
          <p:cNvPr id="5131" name="组合 1"/>
          <p:cNvGrpSpPr/>
          <p:nvPr/>
        </p:nvGrpSpPr>
        <p:grpSpPr>
          <a:xfrm>
            <a:off x="1417408" y="4162057"/>
            <a:ext cx="4822424" cy="480867"/>
            <a:chOff x="2423334" y="4774561"/>
            <a:chExt cx="4092154" cy="483063"/>
          </a:xfrm>
        </p:grpSpPr>
        <p:sp>
          <p:nvSpPr>
            <p:cNvPr id="2" name="TextBox 41"/>
            <p:cNvSpPr txBox="1"/>
            <p:nvPr/>
          </p:nvSpPr>
          <p:spPr>
            <a:xfrm>
              <a:off x="3894924" y="4795838"/>
              <a:ext cx="2620564" cy="46178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r>
                <a:rPr lang="en-US" altLang="zh-CN" sz="2400" b="1" dirty="0">
                  <a:solidFill>
                    <a:srgbClr val="7F7F7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ONE PIECE</a:t>
              </a:r>
              <a:endParaRPr lang="zh-CN" altLang="en-US" sz="2400" b="1" dirty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32" name="TextBox 42"/>
            <p:cNvSpPr txBox="1"/>
            <p:nvPr/>
          </p:nvSpPr>
          <p:spPr>
            <a:xfrm>
              <a:off x="2423334" y="4774561"/>
              <a:ext cx="1107693" cy="46178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r>
                <a:rPr lang="en-US" altLang="zh-CN" sz="2400" b="1" dirty="0">
                  <a:solidFill>
                    <a:srgbClr val="1F497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team</a:t>
              </a:r>
              <a:r>
                <a:rPr lang="zh-CN" altLang="en-US" sz="2400" b="1" dirty="0">
                  <a:solidFill>
                    <a:srgbClr val="1F497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</a:p>
          </p:txBody>
        </p:sp>
      </p:grpSp>
      <p:sp>
        <p:nvSpPr>
          <p:cNvPr id="5133" name="文本框 4"/>
          <p:cNvSpPr txBox="1"/>
          <p:nvPr/>
        </p:nvSpPr>
        <p:spPr>
          <a:xfrm>
            <a:off x="10379075" y="6491288"/>
            <a:ext cx="1500188" cy="40005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/>
            <a:r>
              <a:rPr lang="en-US" altLang="zh-CN" sz="2000" dirty="0">
                <a:solidFill>
                  <a:srgbClr val="04487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ONE PIECE</a:t>
            </a:r>
            <a:endParaRPr lang="zh-CN" altLang="en-US" sz="2000" dirty="0">
              <a:solidFill>
                <a:srgbClr val="04487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 descr="徽标&#10;&#10;描述已自动生成">
            <a:extLst>
              <a:ext uri="{FF2B5EF4-FFF2-40B4-BE49-F238E27FC236}">
                <a16:creationId xmlns:a16="http://schemas.microsoft.com/office/drawing/2014/main" id="{15F01687-3A5E-EC5C-12C7-AEF0146A22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6302" y="316077"/>
            <a:ext cx="5912988" cy="1563179"/>
          </a:xfrm>
          <a:prstGeom prst="rect">
            <a:avLst/>
          </a:prstGeom>
        </p:spPr>
      </p:pic>
      <p:pic>
        <p:nvPicPr>
          <p:cNvPr id="6" name="图片 5" descr="徽标, 公司名称&#10;&#10;描述已自动生成">
            <a:extLst>
              <a:ext uri="{FF2B5EF4-FFF2-40B4-BE49-F238E27FC236}">
                <a16:creationId xmlns:a16="http://schemas.microsoft.com/office/drawing/2014/main" id="{FA654C72-B9A0-F00F-953B-084B5EC2A8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256" y="26103"/>
            <a:ext cx="2143125" cy="2143125"/>
          </a:xfrm>
          <a:prstGeom prst="rect">
            <a:avLst/>
          </a:prstGeom>
        </p:spPr>
      </p:pic>
    </p:spTree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050" grpId="0"/>
      <p:bldP spid="2050" grpId="1"/>
      <p:bldP spid="5128" grpId="0"/>
      <p:bldP spid="5128" grpId="1"/>
      <p:bldP spid="5130" grpId="0"/>
      <p:bldP spid="5130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-12700"/>
            <a:ext cx="12192000" cy="373063"/>
          </a:xfrm>
          <a:prstGeom prst="rect">
            <a:avLst/>
          </a:prstGeom>
          <a:solidFill>
            <a:srgbClr val="0448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1879263" y="6523038"/>
            <a:ext cx="312737" cy="334963"/>
          </a:xfrm>
          <a:prstGeom prst="rect">
            <a:avLst/>
          </a:prstGeom>
          <a:solidFill>
            <a:srgbClr val="0448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6523038"/>
            <a:ext cx="10449017" cy="334963"/>
          </a:xfrm>
          <a:prstGeom prst="rect">
            <a:avLst/>
          </a:prstGeom>
          <a:solidFill>
            <a:srgbClr val="0448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172" name="文本框 4"/>
          <p:cNvSpPr txBox="1"/>
          <p:nvPr/>
        </p:nvSpPr>
        <p:spPr>
          <a:xfrm>
            <a:off x="10379075" y="6491288"/>
            <a:ext cx="1500188" cy="40005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/>
            <a:r>
              <a:rPr lang="en-US" altLang="zh-CN" sz="2000" dirty="0">
                <a:solidFill>
                  <a:srgbClr val="04487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ONE PIECE</a:t>
            </a:r>
            <a:endParaRPr lang="zh-CN" altLang="en-US" sz="2000" dirty="0">
              <a:solidFill>
                <a:srgbClr val="04487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173" name="组合 69"/>
          <p:cNvGrpSpPr/>
          <p:nvPr/>
        </p:nvGrpSpPr>
        <p:grpSpPr>
          <a:xfrm>
            <a:off x="312737" y="2593975"/>
            <a:ext cx="4903617" cy="712788"/>
            <a:chOff x="6298049" y="1397569"/>
            <a:chExt cx="5707387" cy="712882"/>
          </a:xfrm>
        </p:grpSpPr>
        <p:sp>
          <p:nvSpPr>
            <p:cNvPr id="20" name="Freeform 74"/>
            <p:cNvSpPr>
              <a:spLocks noEditPoints="1"/>
            </p:cNvSpPr>
            <p:nvPr/>
          </p:nvSpPr>
          <p:spPr bwMode="auto">
            <a:xfrm>
              <a:off x="7321760" y="1592858"/>
              <a:ext cx="538044" cy="350883"/>
            </a:xfrm>
            <a:custGeom>
              <a:avLst/>
              <a:gdLst>
                <a:gd name="T0" fmla="*/ 18 w 99"/>
                <a:gd name="T1" fmla="*/ 58 h 65"/>
                <a:gd name="T2" fmla="*/ 53 w 99"/>
                <a:gd name="T3" fmla="*/ 65 h 65"/>
                <a:gd name="T4" fmla="*/ 87 w 99"/>
                <a:gd name="T5" fmla="*/ 57 h 65"/>
                <a:gd name="T6" fmla="*/ 87 w 99"/>
                <a:gd name="T7" fmla="*/ 23 h 65"/>
                <a:gd name="T8" fmla="*/ 53 w 99"/>
                <a:gd name="T9" fmla="*/ 28 h 65"/>
                <a:gd name="T10" fmla="*/ 18 w 99"/>
                <a:gd name="T11" fmla="*/ 23 h 65"/>
                <a:gd name="T12" fmla="*/ 18 w 99"/>
                <a:gd name="T13" fmla="*/ 58 h 65"/>
                <a:gd name="T14" fmla="*/ 99 w 99"/>
                <a:gd name="T15" fmla="*/ 8 h 65"/>
                <a:gd name="T16" fmla="*/ 99 w 99"/>
                <a:gd name="T17" fmla="*/ 17 h 65"/>
                <a:gd name="T18" fmla="*/ 53 w 99"/>
                <a:gd name="T19" fmla="*/ 24 h 65"/>
                <a:gd name="T20" fmla="*/ 7 w 99"/>
                <a:gd name="T21" fmla="*/ 17 h 65"/>
                <a:gd name="T22" fmla="*/ 7 w 99"/>
                <a:gd name="T23" fmla="*/ 34 h 65"/>
                <a:gd name="T24" fmla="*/ 9 w 99"/>
                <a:gd name="T25" fmla="*/ 37 h 65"/>
                <a:gd name="T26" fmla="*/ 5 w 99"/>
                <a:gd name="T27" fmla="*/ 41 h 65"/>
                <a:gd name="T28" fmla="*/ 2 w 99"/>
                <a:gd name="T29" fmla="*/ 37 h 65"/>
                <a:gd name="T30" fmla="*/ 4 w 99"/>
                <a:gd name="T31" fmla="*/ 34 h 65"/>
                <a:gd name="T32" fmla="*/ 4 w 99"/>
                <a:gd name="T33" fmla="*/ 8 h 65"/>
                <a:gd name="T34" fmla="*/ 53 w 99"/>
                <a:gd name="T35" fmla="*/ 0 h 65"/>
                <a:gd name="T36" fmla="*/ 99 w 99"/>
                <a:gd name="T37" fmla="*/ 8 h 65"/>
                <a:gd name="T38" fmla="*/ 8 w 99"/>
                <a:gd name="T39" fmla="*/ 42 h 65"/>
                <a:gd name="T40" fmla="*/ 3 w 99"/>
                <a:gd name="T41" fmla="*/ 42 h 65"/>
                <a:gd name="T42" fmla="*/ 0 w 99"/>
                <a:gd name="T43" fmla="*/ 58 h 65"/>
                <a:gd name="T44" fmla="*/ 2 w 99"/>
                <a:gd name="T45" fmla="*/ 58 h 65"/>
                <a:gd name="T46" fmla="*/ 3 w 99"/>
                <a:gd name="T47" fmla="*/ 56 h 65"/>
                <a:gd name="T48" fmla="*/ 3 w 99"/>
                <a:gd name="T49" fmla="*/ 58 h 65"/>
                <a:gd name="T50" fmla="*/ 6 w 99"/>
                <a:gd name="T51" fmla="*/ 59 h 65"/>
                <a:gd name="T52" fmla="*/ 7 w 99"/>
                <a:gd name="T53" fmla="*/ 57 h 65"/>
                <a:gd name="T54" fmla="*/ 7 w 99"/>
                <a:gd name="T55" fmla="*/ 59 h 65"/>
                <a:gd name="T56" fmla="*/ 8 w 99"/>
                <a:gd name="T57" fmla="*/ 59 h 65"/>
                <a:gd name="T58" fmla="*/ 8 w 99"/>
                <a:gd name="T59" fmla="*/ 51 h 65"/>
                <a:gd name="T60" fmla="*/ 9 w 99"/>
                <a:gd name="T61" fmla="*/ 58 h 65"/>
                <a:gd name="T62" fmla="*/ 11 w 99"/>
                <a:gd name="T63" fmla="*/ 58 h 65"/>
                <a:gd name="T64" fmla="*/ 8 w 99"/>
                <a:gd name="T65" fmla="*/ 42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99" h="65">
                  <a:moveTo>
                    <a:pt x="18" y="58"/>
                  </a:moveTo>
                  <a:cubicBezTo>
                    <a:pt x="30" y="58"/>
                    <a:pt x="42" y="60"/>
                    <a:pt x="53" y="65"/>
                  </a:cubicBezTo>
                  <a:cubicBezTo>
                    <a:pt x="64" y="60"/>
                    <a:pt x="75" y="57"/>
                    <a:pt x="87" y="57"/>
                  </a:cubicBezTo>
                  <a:cubicBezTo>
                    <a:pt x="87" y="23"/>
                    <a:pt x="87" y="23"/>
                    <a:pt x="87" y="23"/>
                  </a:cubicBezTo>
                  <a:cubicBezTo>
                    <a:pt x="53" y="28"/>
                    <a:pt x="53" y="28"/>
                    <a:pt x="53" y="28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8"/>
                    <a:pt x="18" y="58"/>
                    <a:pt x="18" y="58"/>
                  </a:cubicBezTo>
                  <a:close/>
                  <a:moveTo>
                    <a:pt x="99" y="8"/>
                  </a:moveTo>
                  <a:cubicBezTo>
                    <a:pt x="99" y="17"/>
                    <a:pt x="99" y="17"/>
                    <a:pt x="99" y="17"/>
                  </a:cubicBezTo>
                  <a:cubicBezTo>
                    <a:pt x="53" y="24"/>
                    <a:pt x="53" y="24"/>
                    <a:pt x="53" y="24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7" y="34"/>
                    <a:pt x="7" y="34"/>
                    <a:pt x="7" y="34"/>
                  </a:cubicBezTo>
                  <a:cubicBezTo>
                    <a:pt x="8" y="35"/>
                    <a:pt x="9" y="36"/>
                    <a:pt x="9" y="37"/>
                  </a:cubicBezTo>
                  <a:cubicBezTo>
                    <a:pt x="9" y="39"/>
                    <a:pt x="7" y="41"/>
                    <a:pt x="5" y="41"/>
                  </a:cubicBezTo>
                  <a:cubicBezTo>
                    <a:pt x="4" y="41"/>
                    <a:pt x="2" y="39"/>
                    <a:pt x="2" y="37"/>
                  </a:cubicBezTo>
                  <a:cubicBezTo>
                    <a:pt x="2" y="36"/>
                    <a:pt x="3" y="35"/>
                    <a:pt x="4" y="34"/>
                  </a:cubicBezTo>
                  <a:cubicBezTo>
                    <a:pt x="4" y="25"/>
                    <a:pt x="4" y="17"/>
                    <a:pt x="4" y="8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99" y="8"/>
                    <a:pt x="99" y="8"/>
                    <a:pt x="99" y="8"/>
                  </a:cubicBezTo>
                  <a:close/>
                  <a:moveTo>
                    <a:pt x="8" y="42"/>
                  </a:moveTo>
                  <a:cubicBezTo>
                    <a:pt x="6" y="43"/>
                    <a:pt x="5" y="43"/>
                    <a:pt x="3" y="42"/>
                  </a:cubicBezTo>
                  <a:cubicBezTo>
                    <a:pt x="2" y="47"/>
                    <a:pt x="1" y="52"/>
                    <a:pt x="0" y="58"/>
                  </a:cubicBezTo>
                  <a:cubicBezTo>
                    <a:pt x="1" y="58"/>
                    <a:pt x="2" y="58"/>
                    <a:pt x="2" y="58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4" y="59"/>
                    <a:pt x="5" y="59"/>
                    <a:pt x="6" y="59"/>
                  </a:cubicBezTo>
                  <a:cubicBezTo>
                    <a:pt x="7" y="57"/>
                    <a:pt x="7" y="57"/>
                    <a:pt x="7" y="57"/>
                  </a:cubicBezTo>
                  <a:cubicBezTo>
                    <a:pt x="7" y="59"/>
                    <a:pt x="7" y="59"/>
                    <a:pt x="7" y="59"/>
                  </a:cubicBezTo>
                  <a:cubicBezTo>
                    <a:pt x="7" y="59"/>
                    <a:pt x="8" y="59"/>
                    <a:pt x="8" y="59"/>
                  </a:cubicBezTo>
                  <a:cubicBezTo>
                    <a:pt x="8" y="51"/>
                    <a:pt x="8" y="51"/>
                    <a:pt x="8" y="51"/>
                  </a:cubicBezTo>
                  <a:cubicBezTo>
                    <a:pt x="9" y="58"/>
                    <a:pt x="9" y="58"/>
                    <a:pt x="9" y="58"/>
                  </a:cubicBezTo>
                  <a:cubicBezTo>
                    <a:pt x="10" y="58"/>
                    <a:pt x="10" y="58"/>
                    <a:pt x="11" y="58"/>
                  </a:cubicBezTo>
                  <a:cubicBezTo>
                    <a:pt x="10" y="52"/>
                    <a:pt x="9" y="47"/>
                    <a:pt x="8" y="42"/>
                  </a:cubicBez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>
              <a:noFill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7175" name="文本框 20"/>
            <p:cNvSpPr txBox="1"/>
            <p:nvPr/>
          </p:nvSpPr>
          <p:spPr>
            <a:xfrm>
              <a:off x="8048618" y="1506481"/>
              <a:ext cx="3956818" cy="52328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algn="ctr"/>
              <a:r>
                <a:rPr lang="en-US" altLang="zh-CN" sz="2800" dirty="0" err="1">
                  <a:solidFill>
                    <a:srgbClr val="04487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Introdution</a:t>
              </a:r>
              <a:endParaRPr lang="zh-CN" altLang="en-US" sz="2800" dirty="0">
                <a:solidFill>
                  <a:srgbClr val="044875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7180504" y="1397569"/>
              <a:ext cx="4755864" cy="712880"/>
            </a:xfrm>
            <a:prstGeom prst="rect">
              <a:avLst/>
            </a:prstGeom>
            <a:noFill/>
            <a:ln w="25400">
              <a:solidFill>
                <a:srgbClr val="04487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cxnSp>
          <p:nvCxnSpPr>
            <p:cNvPr id="23" name="直接连接符 22"/>
            <p:cNvCxnSpPr/>
            <p:nvPr/>
          </p:nvCxnSpPr>
          <p:spPr>
            <a:xfrm flipH="1">
              <a:off x="8045500" y="1397569"/>
              <a:ext cx="12697" cy="712882"/>
            </a:xfrm>
            <a:prstGeom prst="line">
              <a:avLst/>
            </a:prstGeom>
            <a:ln w="25400">
              <a:solidFill>
                <a:srgbClr val="044875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178" name="组合 68"/>
            <p:cNvGrpSpPr/>
            <p:nvPr/>
          </p:nvGrpSpPr>
          <p:grpSpPr>
            <a:xfrm>
              <a:off x="6298049" y="1397569"/>
              <a:ext cx="919239" cy="712882"/>
              <a:chOff x="6191369" y="1397569"/>
              <a:chExt cx="919239" cy="712882"/>
            </a:xfrm>
          </p:grpSpPr>
          <p:sp>
            <p:nvSpPr>
              <p:cNvPr id="68" name="矩形 67"/>
              <p:cNvSpPr/>
              <p:nvPr/>
            </p:nvSpPr>
            <p:spPr>
              <a:xfrm>
                <a:off x="6294533" y="1397569"/>
                <a:ext cx="712631" cy="712882"/>
              </a:xfrm>
              <a:prstGeom prst="rect">
                <a:avLst/>
              </a:prstGeom>
              <a:noFill/>
              <a:ln w="25400">
                <a:solidFill>
                  <a:srgbClr val="04487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180" name="文本框 18"/>
              <p:cNvSpPr txBox="1"/>
              <p:nvPr/>
            </p:nvSpPr>
            <p:spPr>
              <a:xfrm>
                <a:off x="6191369" y="1397569"/>
                <a:ext cx="919239" cy="646417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anchor="t">
                <a:spAutoFit/>
              </a:bodyPr>
              <a:lstStyle/>
              <a:p>
                <a:pPr algn="ctr"/>
                <a:r>
                  <a:rPr lang="en-US" altLang="zh-CN" sz="3600" dirty="0">
                    <a:solidFill>
                      <a:srgbClr val="044875"/>
                    </a:solidFill>
                    <a:latin typeface="Impact" panose="020B0806030902050204" pitchFamily="34" charset="0"/>
                    <a:ea typeface="宋体" panose="02010600030101010101" pitchFamily="2" charset="-122"/>
                  </a:rPr>
                  <a:t>01</a:t>
                </a:r>
                <a:endParaRPr lang="zh-CN" altLang="en-US" sz="3600" dirty="0">
                  <a:solidFill>
                    <a:srgbClr val="044875"/>
                  </a:solidFill>
                  <a:latin typeface="Impact" panose="020B0806030902050204" pitchFamily="34" charset="0"/>
                  <a:ea typeface="宋体" panose="02010600030101010101" pitchFamily="2" charset="-122"/>
                </a:endParaRPr>
              </a:p>
            </p:txBody>
          </p:sp>
        </p:grpSp>
      </p:grpSp>
      <p:grpSp>
        <p:nvGrpSpPr>
          <p:cNvPr id="7181" name="组合 16"/>
          <p:cNvGrpSpPr/>
          <p:nvPr/>
        </p:nvGrpSpPr>
        <p:grpSpPr>
          <a:xfrm>
            <a:off x="303213" y="3924300"/>
            <a:ext cx="4843462" cy="712788"/>
            <a:chOff x="309691" y="3938645"/>
            <a:chExt cx="4842391" cy="712882"/>
          </a:xfrm>
        </p:grpSpPr>
        <p:grpSp>
          <p:nvGrpSpPr>
            <p:cNvPr id="7182" name="组合 79"/>
            <p:cNvGrpSpPr/>
            <p:nvPr/>
          </p:nvGrpSpPr>
          <p:grpSpPr>
            <a:xfrm>
              <a:off x="309691" y="3938645"/>
              <a:ext cx="4842391" cy="712882"/>
              <a:chOff x="6298049" y="1397569"/>
              <a:chExt cx="4842391" cy="712882"/>
            </a:xfrm>
          </p:grpSpPr>
          <p:sp>
            <p:nvSpPr>
              <p:cNvPr id="7183" name="文本框 81"/>
              <p:cNvSpPr txBox="1"/>
              <p:nvPr/>
            </p:nvSpPr>
            <p:spPr>
              <a:xfrm>
                <a:off x="8028810" y="1506483"/>
                <a:ext cx="2840403" cy="523289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anchor="t">
                <a:spAutoFit/>
              </a:bodyPr>
              <a:lstStyle/>
              <a:p>
                <a:pPr algn="ctr"/>
                <a:r>
                  <a:rPr lang="en-US" altLang="zh-CN" sz="2800" dirty="0">
                    <a:solidFill>
                      <a:srgbClr val="044875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Employer Side</a:t>
                </a:r>
                <a:endParaRPr lang="zh-CN" altLang="en-US" sz="2800" dirty="0">
                  <a:solidFill>
                    <a:srgbClr val="04487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3" name="矩形 82"/>
              <p:cNvSpPr/>
              <p:nvPr/>
            </p:nvSpPr>
            <p:spPr>
              <a:xfrm>
                <a:off x="7180504" y="1397569"/>
                <a:ext cx="3959936" cy="712882"/>
              </a:xfrm>
              <a:prstGeom prst="rect">
                <a:avLst/>
              </a:prstGeom>
              <a:noFill/>
              <a:ln w="25400">
                <a:solidFill>
                  <a:srgbClr val="04487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cxnSp>
            <p:nvCxnSpPr>
              <p:cNvPr id="84" name="直接连接符 83"/>
              <p:cNvCxnSpPr/>
              <p:nvPr/>
            </p:nvCxnSpPr>
            <p:spPr>
              <a:xfrm flipH="1">
                <a:off x="8045500" y="1397569"/>
                <a:ext cx="12697" cy="712882"/>
              </a:xfrm>
              <a:prstGeom prst="line">
                <a:avLst/>
              </a:prstGeom>
              <a:ln w="25400">
                <a:solidFill>
                  <a:srgbClr val="044875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7186" name="组合 84"/>
              <p:cNvGrpSpPr/>
              <p:nvPr/>
            </p:nvGrpSpPr>
            <p:grpSpPr>
              <a:xfrm>
                <a:off x="6298049" y="1397569"/>
                <a:ext cx="919239" cy="712882"/>
                <a:chOff x="6191369" y="1397569"/>
                <a:chExt cx="919239" cy="712882"/>
              </a:xfrm>
            </p:grpSpPr>
            <p:sp>
              <p:nvSpPr>
                <p:cNvPr id="86" name="矩形 85"/>
                <p:cNvSpPr/>
                <p:nvPr/>
              </p:nvSpPr>
              <p:spPr>
                <a:xfrm>
                  <a:off x="6294533" y="1397569"/>
                  <a:ext cx="712631" cy="712882"/>
                </a:xfrm>
                <a:prstGeom prst="rect">
                  <a:avLst/>
                </a:prstGeom>
                <a:noFill/>
                <a:ln w="25400">
                  <a:solidFill>
                    <a:srgbClr val="04487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lt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7188" name="文本框 86"/>
                <p:cNvSpPr txBox="1"/>
                <p:nvPr/>
              </p:nvSpPr>
              <p:spPr>
                <a:xfrm>
                  <a:off x="6191369" y="1397569"/>
                  <a:ext cx="919239" cy="646417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>
                  <a:spAutoFit/>
                </a:bodyPr>
                <a:lstStyle/>
                <a:p>
                  <a:pPr algn="ctr"/>
                  <a:r>
                    <a:rPr lang="en-US" altLang="zh-CN" sz="3600" dirty="0">
                      <a:solidFill>
                        <a:srgbClr val="044875"/>
                      </a:solidFill>
                      <a:latin typeface="Impact" panose="020B0806030902050204" pitchFamily="34" charset="0"/>
                      <a:ea typeface="宋体" panose="02010600030101010101" pitchFamily="2" charset="-122"/>
                    </a:rPr>
                    <a:t>03</a:t>
                  </a:r>
                  <a:endParaRPr lang="zh-CN" altLang="en-US" sz="3600" dirty="0">
                    <a:solidFill>
                      <a:srgbClr val="044875"/>
                    </a:solidFill>
                    <a:latin typeface="Impact" panose="020B0806030902050204" pitchFamily="34" charset="0"/>
                    <a:ea typeface="宋体" panose="02010600030101010101" pitchFamily="2" charset="-122"/>
                  </a:endParaRPr>
                </a:p>
              </p:txBody>
            </p:sp>
          </p:grpSp>
        </p:grpSp>
        <p:sp>
          <p:nvSpPr>
            <p:cNvPr id="141" name="Freeform 71"/>
            <p:cNvSpPr>
              <a:spLocks noEditPoints="1"/>
            </p:cNvSpPr>
            <p:nvPr/>
          </p:nvSpPr>
          <p:spPr bwMode="auto">
            <a:xfrm>
              <a:off x="1344512" y="4024381"/>
              <a:ext cx="511062" cy="541409"/>
            </a:xfrm>
            <a:custGeom>
              <a:avLst/>
              <a:gdLst>
                <a:gd name="T0" fmla="*/ 170 w 222"/>
                <a:gd name="T1" fmla="*/ 29 h 235"/>
                <a:gd name="T2" fmla="*/ 182 w 222"/>
                <a:gd name="T3" fmla="*/ 7 h 235"/>
                <a:gd name="T4" fmla="*/ 151 w 222"/>
                <a:gd name="T5" fmla="*/ 19 h 235"/>
                <a:gd name="T6" fmla="*/ 7 w 222"/>
                <a:gd name="T7" fmla="*/ 159 h 235"/>
                <a:gd name="T8" fmla="*/ 31 w 222"/>
                <a:gd name="T9" fmla="*/ 223 h 235"/>
                <a:gd name="T10" fmla="*/ 31 w 222"/>
                <a:gd name="T11" fmla="*/ 171 h 235"/>
                <a:gd name="T12" fmla="*/ 109 w 222"/>
                <a:gd name="T13" fmla="*/ 114 h 235"/>
                <a:gd name="T14" fmla="*/ 116 w 222"/>
                <a:gd name="T15" fmla="*/ 93 h 235"/>
                <a:gd name="T16" fmla="*/ 87 w 222"/>
                <a:gd name="T17" fmla="*/ 104 h 235"/>
                <a:gd name="T18" fmla="*/ 76 w 222"/>
                <a:gd name="T19" fmla="*/ 100 h 235"/>
                <a:gd name="T20" fmla="*/ 116 w 222"/>
                <a:gd name="T21" fmla="*/ 83 h 235"/>
                <a:gd name="T22" fmla="*/ 132 w 222"/>
                <a:gd name="T23" fmla="*/ 90 h 235"/>
                <a:gd name="T24" fmla="*/ 132 w 222"/>
                <a:gd name="T25" fmla="*/ 19 h 235"/>
                <a:gd name="T26" fmla="*/ 180 w 222"/>
                <a:gd name="T27" fmla="*/ 0 h 235"/>
                <a:gd name="T28" fmla="*/ 182 w 222"/>
                <a:gd name="T29" fmla="*/ 0 h 235"/>
                <a:gd name="T30" fmla="*/ 222 w 222"/>
                <a:gd name="T31" fmla="*/ 19 h 235"/>
                <a:gd name="T32" fmla="*/ 173 w 222"/>
                <a:gd name="T33" fmla="*/ 187 h 235"/>
                <a:gd name="T34" fmla="*/ 158 w 222"/>
                <a:gd name="T35" fmla="*/ 180 h 235"/>
                <a:gd name="T36" fmla="*/ 106 w 222"/>
                <a:gd name="T37" fmla="*/ 211 h 235"/>
                <a:gd name="T38" fmla="*/ 90 w 222"/>
                <a:gd name="T39" fmla="*/ 201 h 235"/>
                <a:gd name="T40" fmla="*/ 38 w 222"/>
                <a:gd name="T41" fmla="*/ 235 h 235"/>
                <a:gd name="T42" fmla="*/ 2 w 222"/>
                <a:gd name="T43" fmla="*/ 218 h 235"/>
                <a:gd name="T44" fmla="*/ 0 w 222"/>
                <a:gd name="T45" fmla="*/ 213 h 235"/>
                <a:gd name="T46" fmla="*/ 0 w 222"/>
                <a:gd name="T47" fmla="*/ 147 h 235"/>
                <a:gd name="T48" fmla="*/ 47 w 222"/>
                <a:gd name="T49" fmla="*/ 128 h 235"/>
                <a:gd name="T50" fmla="*/ 50 w 222"/>
                <a:gd name="T51" fmla="*/ 128 h 235"/>
                <a:gd name="T52" fmla="*/ 90 w 222"/>
                <a:gd name="T53" fmla="*/ 147 h 235"/>
                <a:gd name="T54" fmla="*/ 99 w 222"/>
                <a:gd name="T55" fmla="*/ 199 h 235"/>
                <a:gd name="T56" fmla="*/ 76 w 222"/>
                <a:gd name="T57" fmla="*/ 114 h 235"/>
                <a:gd name="T58" fmla="*/ 68 w 222"/>
                <a:gd name="T59" fmla="*/ 138 h 235"/>
                <a:gd name="T60" fmla="*/ 68 w 222"/>
                <a:gd name="T61" fmla="*/ 102 h 235"/>
                <a:gd name="T62" fmla="*/ 139 w 222"/>
                <a:gd name="T63" fmla="*/ 95 h 235"/>
                <a:gd name="T64" fmla="*/ 158 w 222"/>
                <a:gd name="T65" fmla="*/ 102 h 235"/>
                <a:gd name="T66" fmla="*/ 165 w 222"/>
                <a:gd name="T67" fmla="*/ 175 h 235"/>
                <a:gd name="T68" fmla="*/ 139 w 222"/>
                <a:gd name="T69" fmla="*/ 31 h 235"/>
                <a:gd name="T70" fmla="*/ 139 w 222"/>
                <a:gd name="T71" fmla="*/ 95 h 235"/>
                <a:gd name="T72" fmla="*/ 38 w 222"/>
                <a:gd name="T73" fmla="*/ 159 h 235"/>
                <a:gd name="T74" fmla="*/ 47 w 222"/>
                <a:gd name="T75" fmla="*/ 138 h 235"/>
                <a:gd name="T76" fmla="*/ 19 w 222"/>
                <a:gd name="T77" fmla="*/ 149 h 235"/>
                <a:gd name="T78" fmla="*/ 173 w 222"/>
                <a:gd name="T79" fmla="*/ 36 h 235"/>
                <a:gd name="T80" fmla="*/ 173 w 222"/>
                <a:gd name="T81" fmla="*/ 38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22" h="235">
                  <a:moveTo>
                    <a:pt x="151" y="19"/>
                  </a:moveTo>
                  <a:lnTo>
                    <a:pt x="170" y="29"/>
                  </a:lnTo>
                  <a:lnTo>
                    <a:pt x="203" y="19"/>
                  </a:lnTo>
                  <a:lnTo>
                    <a:pt x="182" y="7"/>
                  </a:lnTo>
                  <a:lnTo>
                    <a:pt x="151" y="19"/>
                  </a:lnTo>
                  <a:lnTo>
                    <a:pt x="151" y="19"/>
                  </a:lnTo>
                  <a:close/>
                  <a:moveTo>
                    <a:pt x="31" y="171"/>
                  </a:moveTo>
                  <a:lnTo>
                    <a:pt x="7" y="159"/>
                  </a:lnTo>
                  <a:lnTo>
                    <a:pt x="7" y="211"/>
                  </a:lnTo>
                  <a:lnTo>
                    <a:pt x="31" y="223"/>
                  </a:lnTo>
                  <a:lnTo>
                    <a:pt x="31" y="171"/>
                  </a:lnTo>
                  <a:lnTo>
                    <a:pt x="31" y="171"/>
                  </a:lnTo>
                  <a:close/>
                  <a:moveTo>
                    <a:pt x="87" y="104"/>
                  </a:moveTo>
                  <a:lnTo>
                    <a:pt x="109" y="114"/>
                  </a:lnTo>
                  <a:lnTo>
                    <a:pt x="137" y="102"/>
                  </a:lnTo>
                  <a:lnTo>
                    <a:pt x="116" y="93"/>
                  </a:lnTo>
                  <a:lnTo>
                    <a:pt x="87" y="104"/>
                  </a:lnTo>
                  <a:lnTo>
                    <a:pt x="87" y="104"/>
                  </a:lnTo>
                  <a:close/>
                  <a:moveTo>
                    <a:pt x="68" y="102"/>
                  </a:moveTo>
                  <a:lnTo>
                    <a:pt x="76" y="100"/>
                  </a:lnTo>
                  <a:lnTo>
                    <a:pt x="116" y="83"/>
                  </a:lnTo>
                  <a:lnTo>
                    <a:pt x="116" y="83"/>
                  </a:lnTo>
                  <a:lnTo>
                    <a:pt x="118" y="83"/>
                  </a:lnTo>
                  <a:lnTo>
                    <a:pt x="132" y="90"/>
                  </a:lnTo>
                  <a:lnTo>
                    <a:pt x="132" y="24"/>
                  </a:lnTo>
                  <a:lnTo>
                    <a:pt x="132" y="19"/>
                  </a:lnTo>
                  <a:lnTo>
                    <a:pt x="139" y="14"/>
                  </a:lnTo>
                  <a:lnTo>
                    <a:pt x="180" y="0"/>
                  </a:lnTo>
                  <a:lnTo>
                    <a:pt x="182" y="0"/>
                  </a:lnTo>
                  <a:lnTo>
                    <a:pt x="182" y="0"/>
                  </a:lnTo>
                  <a:lnTo>
                    <a:pt x="215" y="14"/>
                  </a:lnTo>
                  <a:lnTo>
                    <a:pt x="222" y="19"/>
                  </a:lnTo>
                  <a:lnTo>
                    <a:pt x="222" y="168"/>
                  </a:lnTo>
                  <a:lnTo>
                    <a:pt x="173" y="187"/>
                  </a:lnTo>
                  <a:lnTo>
                    <a:pt x="168" y="185"/>
                  </a:lnTo>
                  <a:lnTo>
                    <a:pt x="158" y="180"/>
                  </a:lnTo>
                  <a:lnTo>
                    <a:pt x="158" y="192"/>
                  </a:lnTo>
                  <a:lnTo>
                    <a:pt x="106" y="211"/>
                  </a:lnTo>
                  <a:lnTo>
                    <a:pt x="102" y="209"/>
                  </a:lnTo>
                  <a:lnTo>
                    <a:pt x="90" y="201"/>
                  </a:lnTo>
                  <a:lnTo>
                    <a:pt x="90" y="216"/>
                  </a:lnTo>
                  <a:lnTo>
                    <a:pt x="38" y="235"/>
                  </a:lnTo>
                  <a:lnTo>
                    <a:pt x="33" y="232"/>
                  </a:lnTo>
                  <a:lnTo>
                    <a:pt x="2" y="218"/>
                  </a:lnTo>
                  <a:lnTo>
                    <a:pt x="0" y="216"/>
                  </a:lnTo>
                  <a:lnTo>
                    <a:pt x="0" y="213"/>
                  </a:lnTo>
                  <a:lnTo>
                    <a:pt x="0" y="154"/>
                  </a:lnTo>
                  <a:lnTo>
                    <a:pt x="0" y="147"/>
                  </a:lnTo>
                  <a:lnTo>
                    <a:pt x="7" y="145"/>
                  </a:lnTo>
                  <a:lnTo>
                    <a:pt x="47" y="128"/>
                  </a:lnTo>
                  <a:lnTo>
                    <a:pt x="47" y="128"/>
                  </a:lnTo>
                  <a:lnTo>
                    <a:pt x="50" y="128"/>
                  </a:lnTo>
                  <a:lnTo>
                    <a:pt x="80" y="145"/>
                  </a:lnTo>
                  <a:lnTo>
                    <a:pt x="90" y="147"/>
                  </a:lnTo>
                  <a:lnTo>
                    <a:pt x="90" y="194"/>
                  </a:lnTo>
                  <a:lnTo>
                    <a:pt x="99" y="199"/>
                  </a:lnTo>
                  <a:lnTo>
                    <a:pt x="99" y="126"/>
                  </a:lnTo>
                  <a:lnTo>
                    <a:pt x="76" y="114"/>
                  </a:lnTo>
                  <a:lnTo>
                    <a:pt x="76" y="142"/>
                  </a:lnTo>
                  <a:lnTo>
                    <a:pt x="68" y="138"/>
                  </a:lnTo>
                  <a:lnTo>
                    <a:pt x="68" y="109"/>
                  </a:lnTo>
                  <a:lnTo>
                    <a:pt x="68" y="102"/>
                  </a:lnTo>
                  <a:lnTo>
                    <a:pt x="68" y="102"/>
                  </a:lnTo>
                  <a:close/>
                  <a:moveTo>
                    <a:pt x="139" y="95"/>
                  </a:moveTo>
                  <a:lnTo>
                    <a:pt x="149" y="100"/>
                  </a:lnTo>
                  <a:lnTo>
                    <a:pt x="158" y="102"/>
                  </a:lnTo>
                  <a:lnTo>
                    <a:pt x="158" y="171"/>
                  </a:lnTo>
                  <a:lnTo>
                    <a:pt x="165" y="175"/>
                  </a:lnTo>
                  <a:lnTo>
                    <a:pt x="165" y="43"/>
                  </a:lnTo>
                  <a:lnTo>
                    <a:pt x="139" y="31"/>
                  </a:lnTo>
                  <a:lnTo>
                    <a:pt x="139" y="95"/>
                  </a:lnTo>
                  <a:lnTo>
                    <a:pt x="139" y="95"/>
                  </a:lnTo>
                  <a:close/>
                  <a:moveTo>
                    <a:pt x="19" y="149"/>
                  </a:moveTo>
                  <a:lnTo>
                    <a:pt x="38" y="159"/>
                  </a:lnTo>
                  <a:lnTo>
                    <a:pt x="71" y="147"/>
                  </a:lnTo>
                  <a:lnTo>
                    <a:pt x="47" y="138"/>
                  </a:lnTo>
                  <a:lnTo>
                    <a:pt x="19" y="149"/>
                  </a:lnTo>
                  <a:lnTo>
                    <a:pt x="19" y="149"/>
                  </a:lnTo>
                  <a:close/>
                  <a:moveTo>
                    <a:pt x="173" y="38"/>
                  </a:moveTo>
                  <a:lnTo>
                    <a:pt x="173" y="36"/>
                  </a:lnTo>
                  <a:lnTo>
                    <a:pt x="173" y="38"/>
                  </a:lnTo>
                  <a:lnTo>
                    <a:pt x="173" y="38"/>
                  </a:lnTo>
                  <a:lnTo>
                    <a:pt x="173" y="38"/>
                  </a:ln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>
              <a:noFill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7190" name="组合 15"/>
          <p:cNvGrpSpPr/>
          <p:nvPr/>
        </p:nvGrpSpPr>
        <p:grpSpPr>
          <a:xfrm>
            <a:off x="6916738" y="2593975"/>
            <a:ext cx="4843462" cy="712788"/>
            <a:chOff x="309691" y="2998271"/>
            <a:chExt cx="4842391" cy="712882"/>
          </a:xfrm>
        </p:grpSpPr>
        <p:grpSp>
          <p:nvGrpSpPr>
            <p:cNvPr id="7191" name="组合 71"/>
            <p:cNvGrpSpPr/>
            <p:nvPr/>
          </p:nvGrpSpPr>
          <p:grpSpPr>
            <a:xfrm>
              <a:off x="309691" y="2998271"/>
              <a:ext cx="4842391" cy="712882"/>
              <a:chOff x="6298049" y="1397569"/>
              <a:chExt cx="4842391" cy="712882"/>
            </a:xfrm>
          </p:grpSpPr>
          <p:sp>
            <p:nvSpPr>
              <p:cNvPr id="7192" name="文本框 73"/>
              <p:cNvSpPr txBox="1"/>
              <p:nvPr/>
            </p:nvSpPr>
            <p:spPr>
              <a:xfrm>
                <a:off x="8009760" y="1506483"/>
                <a:ext cx="2840403" cy="523289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anchor="t">
                <a:spAutoFit/>
              </a:bodyPr>
              <a:lstStyle/>
              <a:p>
                <a:pPr algn="ctr"/>
                <a:r>
                  <a:rPr lang="en-US" altLang="zh-CN" sz="2800" dirty="0">
                    <a:solidFill>
                      <a:srgbClr val="044875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Employee Side</a:t>
                </a:r>
                <a:endParaRPr lang="zh-CN" altLang="en-US" sz="2800" dirty="0">
                  <a:solidFill>
                    <a:srgbClr val="04487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5" name="矩形 74"/>
              <p:cNvSpPr/>
              <p:nvPr/>
            </p:nvSpPr>
            <p:spPr>
              <a:xfrm>
                <a:off x="7180504" y="1397569"/>
                <a:ext cx="3959936" cy="712882"/>
              </a:xfrm>
              <a:prstGeom prst="rect">
                <a:avLst/>
              </a:prstGeom>
              <a:noFill/>
              <a:ln w="25400">
                <a:solidFill>
                  <a:srgbClr val="04487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cxnSp>
            <p:nvCxnSpPr>
              <p:cNvPr id="76" name="直接连接符 75"/>
              <p:cNvCxnSpPr/>
              <p:nvPr/>
            </p:nvCxnSpPr>
            <p:spPr>
              <a:xfrm flipH="1">
                <a:off x="8045500" y="1397569"/>
                <a:ext cx="12697" cy="712882"/>
              </a:xfrm>
              <a:prstGeom prst="line">
                <a:avLst/>
              </a:prstGeom>
              <a:ln w="25400">
                <a:solidFill>
                  <a:srgbClr val="044875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7195" name="组合 76"/>
              <p:cNvGrpSpPr/>
              <p:nvPr/>
            </p:nvGrpSpPr>
            <p:grpSpPr>
              <a:xfrm>
                <a:off x="6298049" y="1397569"/>
                <a:ext cx="919239" cy="712882"/>
                <a:chOff x="6191369" y="1397569"/>
                <a:chExt cx="919239" cy="712882"/>
              </a:xfrm>
            </p:grpSpPr>
            <p:sp>
              <p:nvSpPr>
                <p:cNvPr id="78" name="矩形 77"/>
                <p:cNvSpPr/>
                <p:nvPr/>
              </p:nvSpPr>
              <p:spPr>
                <a:xfrm>
                  <a:off x="6294533" y="1397569"/>
                  <a:ext cx="712631" cy="712882"/>
                </a:xfrm>
                <a:prstGeom prst="rect">
                  <a:avLst/>
                </a:prstGeom>
                <a:noFill/>
                <a:ln w="25400">
                  <a:solidFill>
                    <a:srgbClr val="04487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lt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7197" name="文本框 78"/>
                <p:cNvSpPr txBox="1"/>
                <p:nvPr/>
              </p:nvSpPr>
              <p:spPr>
                <a:xfrm>
                  <a:off x="6191369" y="1397569"/>
                  <a:ext cx="919239" cy="646417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>
                  <a:spAutoFit/>
                </a:bodyPr>
                <a:lstStyle/>
                <a:p>
                  <a:pPr algn="ctr"/>
                  <a:r>
                    <a:rPr lang="en-US" altLang="zh-CN" sz="3600" dirty="0">
                      <a:solidFill>
                        <a:srgbClr val="044875"/>
                      </a:solidFill>
                      <a:latin typeface="Impact" panose="020B0806030902050204" pitchFamily="34" charset="0"/>
                      <a:ea typeface="宋体" panose="02010600030101010101" pitchFamily="2" charset="-122"/>
                    </a:rPr>
                    <a:t>02</a:t>
                  </a:r>
                  <a:endParaRPr lang="zh-CN" altLang="en-US" sz="3600" dirty="0">
                    <a:solidFill>
                      <a:srgbClr val="044875"/>
                    </a:solidFill>
                    <a:latin typeface="Impact" panose="020B0806030902050204" pitchFamily="34" charset="0"/>
                    <a:ea typeface="宋体" panose="02010600030101010101" pitchFamily="2" charset="-122"/>
                  </a:endParaRPr>
                </a:p>
              </p:txBody>
            </p:sp>
          </p:grpSp>
        </p:grpSp>
        <p:sp>
          <p:nvSpPr>
            <p:cNvPr id="140" name="Freeform 30"/>
            <p:cNvSpPr>
              <a:spLocks noEditPoints="1"/>
            </p:cNvSpPr>
            <p:nvPr/>
          </p:nvSpPr>
          <p:spPr bwMode="auto">
            <a:xfrm>
              <a:off x="1401649" y="3137989"/>
              <a:ext cx="401548" cy="528708"/>
            </a:xfrm>
            <a:custGeom>
              <a:avLst/>
              <a:gdLst>
                <a:gd name="T0" fmla="*/ 60 w 74"/>
                <a:gd name="T1" fmla="*/ 0 h 97"/>
                <a:gd name="T2" fmla="*/ 72 w 74"/>
                <a:gd name="T3" fmla="*/ 11 h 97"/>
                <a:gd name="T4" fmla="*/ 70 w 74"/>
                <a:gd name="T5" fmla="*/ 52 h 97"/>
                <a:gd name="T6" fmla="*/ 63 w 74"/>
                <a:gd name="T7" fmla="*/ 11 h 97"/>
                <a:gd name="T8" fmla="*/ 60 w 74"/>
                <a:gd name="T9" fmla="*/ 8 h 97"/>
                <a:gd name="T10" fmla="*/ 26 w 74"/>
                <a:gd name="T11" fmla="*/ 11 h 97"/>
                <a:gd name="T12" fmla="*/ 26 w 74"/>
                <a:gd name="T13" fmla="*/ 18 h 97"/>
                <a:gd name="T14" fmla="*/ 19 w 74"/>
                <a:gd name="T15" fmla="*/ 24 h 97"/>
                <a:gd name="T16" fmla="*/ 12 w 74"/>
                <a:gd name="T17" fmla="*/ 24 h 97"/>
                <a:gd name="T18" fmla="*/ 8 w 74"/>
                <a:gd name="T19" fmla="*/ 79 h 97"/>
                <a:gd name="T20" fmla="*/ 9 w 74"/>
                <a:gd name="T21" fmla="*/ 81 h 97"/>
                <a:gd name="T22" fmla="*/ 28 w 74"/>
                <a:gd name="T23" fmla="*/ 82 h 97"/>
                <a:gd name="T24" fmla="*/ 37 w 74"/>
                <a:gd name="T25" fmla="*/ 90 h 97"/>
                <a:gd name="T26" fmla="*/ 3 w 74"/>
                <a:gd name="T27" fmla="*/ 87 h 97"/>
                <a:gd name="T28" fmla="*/ 3 w 74"/>
                <a:gd name="T29" fmla="*/ 87 h 97"/>
                <a:gd name="T30" fmla="*/ 0 w 74"/>
                <a:gd name="T31" fmla="*/ 20 h 97"/>
                <a:gd name="T32" fmla="*/ 1 w 74"/>
                <a:gd name="T33" fmla="*/ 17 h 97"/>
                <a:gd name="T34" fmla="*/ 19 w 74"/>
                <a:gd name="T35" fmla="*/ 0 h 97"/>
                <a:gd name="T36" fmla="*/ 17 w 74"/>
                <a:gd name="T37" fmla="*/ 52 h 97"/>
                <a:gd name="T38" fmla="*/ 27 w 74"/>
                <a:gd name="T39" fmla="*/ 56 h 97"/>
                <a:gd name="T40" fmla="*/ 17 w 74"/>
                <a:gd name="T41" fmla="*/ 52 h 97"/>
                <a:gd name="T42" fmla="*/ 17 w 74"/>
                <a:gd name="T43" fmla="*/ 44 h 97"/>
                <a:gd name="T44" fmla="*/ 56 w 74"/>
                <a:gd name="T45" fmla="*/ 40 h 97"/>
                <a:gd name="T46" fmla="*/ 17 w 74"/>
                <a:gd name="T47" fmla="*/ 28 h 97"/>
                <a:gd name="T48" fmla="*/ 56 w 74"/>
                <a:gd name="T49" fmla="*/ 33 h 97"/>
                <a:gd name="T50" fmla="*/ 17 w 74"/>
                <a:gd name="T51" fmla="*/ 28 h 97"/>
                <a:gd name="T52" fmla="*/ 34 w 74"/>
                <a:gd name="T53" fmla="*/ 22 h 97"/>
                <a:gd name="T54" fmla="*/ 56 w 74"/>
                <a:gd name="T55" fmla="*/ 17 h 97"/>
                <a:gd name="T56" fmla="*/ 41 w 74"/>
                <a:gd name="T57" fmla="*/ 69 h 97"/>
                <a:gd name="T58" fmla="*/ 41 w 74"/>
                <a:gd name="T59" fmla="*/ 69 h 97"/>
                <a:gd name="T60" fmla="*/ 31 w 74"/>
                <a:gd name="T61" fmla="*/ 66 h 97"/>
                <a:gd name="T62" fmla="*/ 47 w 74"/>
                <a:gd name="T63" fmla="*/ 86 h 97"/>
                <a:gd name="T64" fmla="*/ 59 w 74"/>
                <a:gd name="T65" fmla="*/ 87 h 97"/>
                <a:gd name="T66" fmla="*/ 71 w 74"/>
                <a:gd name="T67" fmla="*/ 96 h 97"/>
                <a:gd name="T68" fmla="*/ 72 w 74"/>
                <a:gd name="T69" fmla="*/ 90 h 97"/>
                <a:gd name="T70" fmla="*/ 63 w 74"/>
                <a:gd name="T71" fmla="*/ 80 h 97"/>
                <a:gd name="T72" fmla="*/ 64 w 74"/>
                <a:gd name="T73" fmla="*/ 57 h 97"/>
                <a:gd name="T74" fmla="*/ 38 w 74"/>
                <a:gd name="T75" fmla="*/ 54 h 97"/>
                <a:gd name="T76" fmla="*/ 42 w 74"/>
                <a:gd name="T77" fmla="*/ 58 h 97"/>
                <a:gd name="T78" fmla="*/ 40 w 74"/>
                <a:gd name="T79" fmla="*/ 76 h 97"/>
                <a:gd name="T80" fmla="*/ 57 w 74"/>
                <a:gd name="T81" fmla="*/ 78 h 97"/>
                <a:gd name="T82" fmla="*/ 59 w 74"/>
                <a:gd name="T83" fmla="*/ 61 h 97"/>
                <a:gd name="T84" fmla="*/ 21 w 74"/>
                <a:gd name="T85" fmla="*/ 9 h 97"/>
                <a:gd name="T86" fmla="*/ 13 w 74"/>
                <a:gd name="T87" fmla="*/ 19 h 97"/>
                <a:gd name="T88" fmla="*/ 17 w 74"/>
                <a:gd name="T89" fmla="*/ 20 h 97"/>
                <a:gd name="T90" fmla="*/ 18 w 74"/>
                <a:gd name="T91" fmla="*/ 20 h 97"/>
                <a:gd name="T92" fmla="*/ 22 w 74"/>
                <a:gd name="T93" fmla="*/ 17 h 97"/>
                <a:gd name="T94" fmla="*/ 22 w 74"/>
                <a:gd name="T95" fmla="*/ 15 h 97"/>
                <a:gd name="T96" fmla="*/ 21 w 74"/>
                <a:gd name="T97" fmla="*/ 11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4" h="97">
                  <a:moveTo>
                    <a:pt x="21" y="0"/>
                  </a:moveTo>
                  <a:cubicBezTo>
                    <a:pt x="60" y="0"/>
                    <a:pt x="60" y="0"/>
                    <a:pt x="60" y="0"/>
                  </a:cubicBezTo>
                  <a:cubicBezTo>
                    <a:pt x="64" y="0"/>
                    <a:pt x="66" y="1"/>
                    <a:pt x="68" y="3"/>
                  </a:cubicBezTo>
                  <a:cubicBezTo>
                    <a:pt x="70" y="5"/>
                    <a:pt x="72" y="8"/>
                    <a:pt x="72" y="11"/>
                  </a:cubicBezTo>
                  <a:cubicBezTo>
                    <a:pt x="72" y="56"/>
                    <a:pt x="72" y="56"/>
                    <a:pt x="72" y="56"/>
                  </a:cubicBezTo>
                  <a:cubicBezTo>
                    <a:pt x="71" y="55"/>
                    <a:pt x="70" y="53"/>
                    <a:pt x="70" y="52"/>
                  </a:cubicBezTo>
                  <a:cubicBezTo>
                    <a:pt x="68" y="50"/>
                    <a:pt x="66" y="48"/>
                    <a:pt x="63" y="47"/>
                  </a:cubicBezTo>
                  <a:cubicBezTo>
                    <a:pt x="63" y="11"/>
                    <a:pt x="63" y="11"/>
                    <a:pt x="63" y="11"/>
                  </a:cubicBezTo>
                  <a:cubicBezTo>
                    <a:pt x="63" y="10"/>
                    <a:pt x="63" y="9"/>
                    <a:pt x="62" y="9"/>
                  </a:cubicBezTo>
                  <a:cubicBezTo>
                    <a:pt x="62" y="8"/>
                    <a:pt x="61" y="8"/>
                    <a:pt x="60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6" y="11"/>
                    <a:pt x="26" y="11"/>
                    <a:pt x="26" y="11"/>
                  </a:cubicBezTo>
                  <a:cubicBezTo>
                    <a:pt x="26" y="14"/>
                    <a:pt x="26" y="14"/>
                    <a:pt x="26" y="14"/>
                  </a:cubicBezTo>
                  <a:cubicBezTo>
                    <a:pt x="26" y="16"/>
                    <a:pt x="26" y="17"/>
                    <a:pt x="26" y="18"/>
                  </a:cubicBezTo>
                  <a:cubicBezTo>
                    <a:pt x="26" y="19"/>
                    <a:pt x="25" y="21"/>
                    <a:pt x="23" y="22"/>
                  </a:cubicBezTo>
                  <a:cubicBezTo>
                    <a:pt x="22" y="23"/>
                    <a:pt x="21" y="24"/>
                    <a:pt x="19" y="24"/>
                  </a:cubicBezTo>
                  <a:cubicBezTo>
                    <a:pt x="18" y="24"/>
                    <a:pt x="17" y="24"/>
                    <a:pt x="16" y="24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79"/>
                    <a:pt x="8" y="79"/>
                    <a:pt x="8" y="79"/>
                  </a:cubicBezTo>
                  <a:cubicBezTo>
                    <a:pt x="8" y="80"/>
                    <a:pt x="9" y="80"/>
                    <a:pt x="9" y="81"/>
                  </a:cubicBezTo>
                  <a:cubicBezTo>
                    <a:pt x="9" y="81"/>
                    <a:pt x="9" y="81"/>
                    <a:pt x="9" y="81"/>
                  </a:cubicBezTo>
                  <a:cubicBezTo>
                    <a:pt x="10" y="81"/>
                    <a:pt x="10" y="82"/>
                    <a:pt x="11" y="82"/>
                  </a:cubicBezTo>
                  <a:cubicBezTo>
                    <a:pt x="28" y="82"/>
                    <a:pt x="28" y="82"/>
                    <a:pt x="28" y="82"/>
                  </a:cubicBezTo>
                  <a:cubicBezTo>
                    <a:pt x="28" y="82"/>
                    <a:pt x="29" y="83"/>
                    <a:pt x="29" y="84"/>
                  </a:cubicBezTo>
                  <a:cubicBezTo>
                    <a:pt x="31" y="86"/>
                    <a:pt x="34" y="88"/>
                    <a:pt x="37" y="90"/>
                  </a:cubicBezTo>
                  <a:cubicBezTo>
                    <a:pt x="11" y="90"/>
                    <a:pt x="11" y="90"/>
                    <a:pt x="11" y="90"/>
                  </a:cubicBezTo>
                  <a:cubicBezTo>
                    <a:pt x="8" y="90"/>
                    <a:pt x="5" y="89"/>
                    <a:pt x="3" y="87"/>
                  </a:cubicBezTo>
                  <a:cubicBezTo>
                    <a:pt x="3" y="87"/>
                    <a:pt x="3" y="87"/>
                    <a:pt x="3" y="87"/>
                  </a:cubicBezTo>
                  <a:cubicBezTo>
                    <a:pt x="3" y="87"/>
                    <a:pt x="3" y="87"/>
                    <a:pt x="3" y="87"/>
                  </a:cubicBezTo>
                  <a:cubicBezTo>
                    <a:pt x="1" y="85"/>
                    <a:pt x="0" y="82"/>
                    <a:pt x="0" y="79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1" y="0"/>
                    <a:pt x="21" y="0"/>
                    <a:pt x="21" y="0"/>
                  </a:cubicBezTo>
                  <a:close/>
                  <a:moveTo>
                    <a:pt x="17" y="52"/>
                  </a:moveTo>
                  <a:cubicBezTo>
                    <a:pt x="17" y="56"/>
                    <a:pt x="17" y="56"/>
                    <a:pt x="17" y="56"/>
                  </a:cubicBezTo>
                  <a:cubicBezTo>
                    <a:pt x="27" y="56"/>
                    <a:pt x="27" y="56"/>
                    <a:pt x="27" y="56"/>
                  </a:cubicBezTo>
                  <a:cubicBezTo>
                    <a:pt x="27" y="52"/>
                    <a:pt x="27" y="52"/>
                    <a:pt x="27" y="52"/>
                  </a:cubicBezTo>
                  <a:cubicBezTo>
                    <a:pt x="17" y="52"/>
                    <a:pt x="17" y="52"/>
                    <a:pt x="17" y="52"/>
                  </a:cubicBezTo>
                  <a:close/>
                  <a:moveTo>
                    <a:pt x="17" y="40"/>
                  </a:moveTo>
                  <a:cubicBezTo>
                    <a:pt x="17" y="44"/>
                    <a:pt x="17" y="44"/>
                    <a:pt x="17" y="44"/>
                  </a:cubicBezTo>
                  <a:cubicBezTo>
                    <a:pt x="56" y="44"/>
                    <a:pt x="56" y="44"/>
                    <a:pt x="56" y="44"/>
                  </a:cubicBezTo>
                  <a:cubicBezTo>
                    <a:pt x="56" y="40"/>
                    <a:pt x="56" y="40"/>
                    <a:pt x="56" y="40"/>
                  </a:cubicBezTo>
                  <a:cubicBezTo>
                    <a:pt x="17" y="40"/>
                    <a:pt x="17" y="40"/>
                    <a:pt x="17" y="40"/>
                  </a:cubicBezTo>
                  <a:close/>
                  <a:moveTo>
                    <a:pt x="17" y="28"/>
                  </a:moveTo>
                  <a:cubicBezTo>
                    <a:pt x="17" y="33"/>
                    <a:pt x="17" y="33"/>
                    <a:pt x="17" y="33"/>
                  </a:cubicBezTo>
                  <a:cubicBezTo>
                    <a:pt x="56" y="33"/>
                    <a:pt x="56" y="33"/>
                    <a:pt x="56" y="33"/>
                  </a:cubicBezTo>
                  <a:cubicBezTo>
                    <a:pt x="56" y="28"/>
                    <a:pt x="56" y="28"/>
                    <a:pt x="56" y="28"/>
                  </a:cubicBezTo>
                  <a:cubicBezTo>
                    <a:pt x="17" y="28"/>
                    <a:pt x="17" y="28"/>
                    <a:pt x="17" y="28"/>
                  </a:cubicBezTo>
                  <a:close/>
                  <a:moveTo>
                    <a:pt x="34" y="17"/>
                  </a:moveTo>
                  <a:cubicBezTo>
                    <a:pt x="34" y="22"/>
                    <a:pt x="34" y="22"/>
                    <a:pt x="34" y="22"/>
                  </a:cubicBezTo>
                  <a:cubicBezTo>
                    <a:pt x="56" y="22"/>
                    <a:pt x="56" y="22"/>
                    <a:pt x="56" y="22"/>
                  </a:cubicBezTo>
                  <a:cubicBezTo>
                    <a:pt x="56" y="17"/>
                    <a:pt x="56" y="17"/>
                    <a:pt x="56" y="17"/>
                  </a:cubicBezTo>
                  <a:cubicBezTo>
                    <a:pt x="34" y="17"/>
                    <a:pt x="34" y="17"/>
                    <a:pt x="34" y="17"/>
                  </a:cubicBezTo>
                  <a:close/>
                  <a:moveTo>
                    <a:pt x="41" y="69"/>
                  </a:moveTo>
                  <a:cubicBezTo>
                    <a:pt x="43" y="64"/>
                    <a:pt x="48" y="61"/>
                    <a:pt x="55" y="60"/>
                  </a:cubicBezTo>
                  <a:cubicBezTo>
                    <a:pt x="48" y="56"/>
                    <a:pt x="39" y="62"/>
                    <a:pt x="41" y="69"/>
                  </a:cubicBezTo>
                  <a:close/>
                  <a:moveTo>
                    <a:pt x="38" y="54"/>
                  </a:moveTo>
                  <a:cubicBezTo>
                    <a:pt x="34" y="57"/>
                    <a:pt x="32" y="61"/>
                    <a:pt x="31" y="66"/>
                  </a:cubicBezTo>
                  <a:cubicBezTo>
                    <a:pt x="31" y="70"/>
                    <a:pt x="32" y="75"/>
                    <a:pt x="35" y="79"/>
                  </a:cubicBezTo>
                  <a:cubicBezTo>
                    <a:pt x="38" y="83"/>
                    <a:pt x="43" y="86"/>
                    <a:pt x="47" y="86"/>
                  </a:cubicBezTo>
                  <a:cubicBezTo>
                    <a:pt x="51" y="87"/>
                    <a:pt x="55" y="86"/>
                    <a:pt x="58" y="84"/>
                  </a:cubicBezTo>
                  <a:cubicBezTo>
                    <a:pt x="58" y="85"/>
                    <a:pt x="58" y="86"/>
                    <a:pt x="59" y="87"/>
                  </a:cubicBezTo>
                  <a:cubicBezTo>
                    <a:pt x="65" y="95"/>
                    <a:pt x="65" y="95"/>
                    <a:pt x="65" y="95"/>
                  </a:cubicBezTo>
                  <a:cubicBezTo>
                    <a:pt x="67" y="97"/>
                    <a:pt x="69" y="97"/>
                    <a:pt x="71" y="96"/>
                  </a:cubicBezTo>
                  <a:cubicBezTo>
                    <a:pt x="71" y="96"/>
                    <a:pt x="71" y="96"/>
                    <a:pt x="71" y="96"/>
                  </a:cubicBezTo>
                  <a:cubicBezTo>
                    <a:pt x="73" y="94"/>
                    <a:pt x="74" y="91"/>
                    <a:pt x="72" y="90"/>
                  </a:cubicBezTo>
                  <a:cubicBezTo>
                    <a:pt x="66" y="82"/>
                    <a:pt x="66" y="82"/>
                    <a:pt x="66" y="82"/>
                  </a:cubicBezTo>
                  <a:cubicBezTo>
                    <a:pt x="65" y="81"/>
                    <a:pt x="64" y="80"/>
                    <a:pt x="63" y="80"/>
                  </a:cubicBezTo>
                  <a:cubicBezTo>
                    <a:pt x="66" y="77"/>
                    <a:pt x="67" y="74"/>
                    <a:pt x="68" y="70"/>
                  </a:cubicBezTo>
                  <a:cubicBezTo>
                    <a:pt x="68" y="66"/>
                    <a:pt x="67" y="61"/>
                    <a:pt x="64" y="57"/>
                  </a:cubicBezTo>
                  <a:cubicBezTo>
                    <a:pt x="61" y="53"/>
                    <a:pt x="56" y="50"/>
                    <a:pt x="52" y="50"/>
                  </a:cubicBezTo>
                  <a:cubicBezTo>
                    <a:pt x="47" y="49"/>
                    <a:pt x="42" y="50"/>
                    <a:pt x="38" y="54"/>
                  </a:cubicBezTo>
                  <a:close/>
                  <a:moveTo>
                    <a:pt x="51" y="56"/>
                  </a:moveTo>
                  <a:cubicBezTo>
                    <a:pt x="48" y="56"/>
                    <a:pt x="45" y="56"/>
                    <a:pt x="42" y="58"/>
                  </a:cubicBezTo>
                  <a:cubicBezTo>
                    <a:pt x="39" y="61"/>
                    <a:pt x="38" y="63"/>
                    <a:pt x="37" y="67"/>
                  </a:cubicBezTo>
                  <a:cubicBezTo>
                    <a:pt x="37" y="70"/>
                    <a:pt x="38" y="73"/>
                    <a:pt x="40" y="76"/>
                  </a:cubicBezTo>
                  <a:cubicBezTo>
                    <a:pt x="42" y="78"/>
                    <a:pt x="45" y="80"/>
                    <a:pt x="48" y="80"/>
                  </a:cubicBezTo>
                  <a:cubicBezTo>
                    <a:pt x="51" y="80"/>
                    <a:pt x="54" y="80"/>
                    <a:pt x="57" y="78"/>
                  </a:cubicBezTo>
                  <a:cubicBezTo>
                    <a:pt x="60" y="76"/>
                    <a:pt x="61" y="73"/>
                    <a:pt x="61" y="69"/>
                  </a:cubicBezTo>
                  <a:cubicBezTo>
                    <a:pt x="62" y="66"/>
                    <a:pt x="61" y="63"/>
                    <a:pt x="59" y="61"/>
                  </a:cubicBezTo>
                  <a:cubicBezTo>
                    <a:pt x="57" y="58"/>
                    <a:pt x="54" y="56"/>
                    <a:pt x="51" y="56"/>
                  </a:cubicBezTo>
                  <a:close/>
                  <a:moveTo>
                    <a:pt x="21" y="9"/>
                  </a:moveTo>
                  <a:cubicBezTo>
                    <a:pt x="11" y="19"/>
                    <a:pt x="11" y="19"/>
                    <a:pt x="11" y="19"/>
                  </a:cubicBezTo>
                  <a:cubicBezTo>
                    <a:pt x="13" y="19"/>
                    <a:pt x="13" y="19"/>
                    <a:pt x="13" y="19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7" y="20"/>
                    <a:pt x="18" y="20"/>
                    <a:pt x="18" y="20"/>
                  </a:cubicBezTo>
                  <a:cubicBezTo>
                    <a:pt x="19" y="20"/>
                    <a:pt x="20" y="19"/>
                    <a:pt x="21" y="19"/>
                  </a:cubicBezTo>
                  <a:cubicBezTo>
                    <a:pt x="21" y="18"/>
                    <a:pt x="22" y="17"/>
                    <a:pt x="22" y="17"/>
                  </a:cubicBezTo>
                  <a:cubicBezTo>
                    <a:pt x="22" y="16"/>
                    <a:pt x="22" y="16"/>
                    <a:pt x="2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1" y="11"/>
                    <a:pt x="21" y="11"/>
                    <a:pt x="21" y="11"/>
                  </a:cubicBezTo>
                  <a:lnTo>
                    <a:pt x="21" y="9"/>
                  </a:ln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>
              <a:noFill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7199" name="组合 21"/>
          <p:cNvGrpSpPr/>
          <p:nvPr/>
        </p:nvGrpSpPr>
        <p:grpSpPr>
          <a:xfrm>
            <a:off x="6916738" y="3938588"/>
            <a:ext cx="4843462" cy="712787"/>
            <a:chOff x="6535248" y="3340628"/>
            <a:chExt cx="4842391" cy="712882"/>
          </a:xfrm>
        </p:grpSpPr>
        <p:grpSp>
          <p:nvGrpSpPr>
            <p:cNvPr id="7200" name="组合 115"/>
            <p:cNvGrpSpPr/>
            <p:nvPr/>
          </p:nvGrpSpPr>
          <p:grpSpPr>
            <a:xfrm>
              <a:off x="6535248" y="3340628"/>
              <a:ext cx="4842391" cy="712882"/>
              <a:chOff x="6298049" y="1397569"/>
              <a:chExt cx="4842391" cy="712882"/>
            </a:xfrm>
          </p:grpSpPr>
          <p:sp>
            <p:nvSpPr>
              <p:cNvPr id="7201" name="文本框 133"/>
              <p:cNvSpPr txBox="1"/>
              <p:nvPr/>
            </p:nvSpPr>
            <p:spPr>
              <a:xfrm>
                <a:off x="8028810" y="1506483"/>
                <a:ext cx="2840403" cy="523289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anchor="t">
                <a:spAutoFit/>
              </a:bodyPr>
              <a:lstStyle/>
              <a:p>
                <a:pPr algn="ctr"/>
                <a:r>
                  <a:rPr lang="en-US" altLang="zh-CN" sz="2800" dirty="0">
                    <a:solidFill>
                      <a:srgbClr val="044875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Prospect</a:t>
                </a:r>
                <a:endParaRPr lang="zh-CN" altLang="en-US" sz="2800" dirty="0">
                  <a:solidFill>
                    <a:srgbClr val="04487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35" name="矩形 134"/>
              <p:cNvSpPr/>
              <p:nvPr/>
            </p:nvSpPr>
            <p:spPr>
              <a:xfrm>
                <a:off x="7180504" y="1397569"/>
                <a:ext cx="3959936" cy="712882"/>
              </a:xfrm>
              <a:prstGeom prst="rect">
                <a:avLst/>
              </a:prstGeom>
              <a:noFill/>
              <a:ln w="25400">
                <a:solidFill>
                  <a:srgbClr val="04487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cxnSp>
            <p:nvCxnSpPr>
              <p:cNvPr id="136" name="直接连接符 135"/>
              <p:cNvCxnSpPr/>
              <p:nvPr/>
            </p:nvCxnSpPr>
            <p:spPr>
              <a:xfrm flipH="1">
                <a:off x="8045500" y="1397569"/>
                <a:ext cx="12697" cy="712882"/>
              </a:xfrm>
              <a:prstGeom prst="line">
                <a:avLst/>
              </a:prstGeom>
              <a:ln w="25400">
                <a:solidFill>
                  <a:srgbClr val="044875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7204" name="组合 136"/>
              <p:cNvGrpSpPr/>
              <p:nvPr/>
            </p:nvGrpSpPr>
            <p:grpSpPr>
              <a:xfrm>
                <a:off x="6298049" y="1397569"/>
                <a:ext cx="919239" cy="712882"/>
                <a:chOff x="6191369" y="1397569"/>
                <a:chExt cx="919239" cy="712882"/>
              </a:xfrm>
            </p:grpSpPr>
            <p:sp>
              <p:nvSpPr>
                <p:cNvPr id="138" name="矩形 137"/>
                <p:cNvSpPr/>
                <p:nvPr/>
              </p:nvSpPr>
              <p:spPr>
                <a:xfrm>
                  <a:off x="6294533" y="1397569"/>
                  <a:ext cx="712631" cy="712882"/>
                </a:xfrm>
                <a:prstGeom prst="rect">
                  <a:avLst/>
                </a:prstGeom>
                <a:noFill/>
                <a:ln w="25400">
                  <a:solidFill>
                    <a:srgbClr val="04487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lt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7206" name="文本框 138"/>
                <p:cNvSpPr txBox="1"/>
                <p:nvPr/>
              </p:nvSpPr>
              <p:spPr>
                <a:xfrm>
                  <a:off x="6191369" y="1397569"/>
                  <a:ext cx="919239" cy="646417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>
                  <a:spAutoFit/>
                </a:bodyPr>
                <a:lstStyle/>
                <a:p>
                  <a:pPr algn="ctr"/>
                  <a:r>
                    <a:rPr lang="en-US" altLang="zh-CN" sz="3600" dirty="0">
                      <a:solidFill>
                        <a:srgbClr val="044875"/>
                      </a:solidFill>
                      <a:latin typeface="Impact" panose="020B0806030902050204" pitchFamily="34" charset="0"/>
                      <a:ea typeface="宋体" panose="02010600030101010101" pitchFamily="2" charset="-122"/>
                    </a:rPr>
                    <a:t>04</a:t>
                  </a:r>
                  <a:endParaRPr lang="zh-CN" altLang="en-US" sz="3600" dirty="0">
                    <a:solidFill>
                      <a:srgbClr val="044875"/>
                    </a:solidFill>
                    <a:latin typeface="Impact" panose="020B0806030902050204" pitchFamily="34" charset="0"/>
                    <a:ea typeface="宋体" panose="02010600030101010101" pitchFamily="2" charset="-122"/>
                  </a:endParaRPr>
                </a:p>
              </p:txBody>
            </p:sp>
          </p:grpSp>
        </p:grpSp>
        <p:sp>
          <p:nvSpPr>
            <p:cNvPr id="142" name="Freeform 59"/>
            <p:cNvSpPr>
              <a:spLocks noEditPoints="1"/>
            </p:cNvSpPr>
            <p:nvPr/>
          </p:nvSpPr>
          <p:spPr bwMode="auto">
            <a:xfrm>
              <a:off x="7538326" y="3469232"/>
              <a:ext cx="606291" cy="457261"/>
            </a:xfrm>
            <a:custGeom>
              <a:avLst/>
              <a:gdLst>
                <a:gd name="T0" fmla="*/ 17 w 111"/>
                <a:gd name="T1" fmla="*/ 2 h 84"/>
                <a:gd name="T2" fmla="*/ 29 w 111"/>
                <a:gd name="T3" fmla="*/ 4 h 84"/>
                <a:gd name="T4" fmla="*/ 20 w 111"/>
                <a:gd name="T5" fmla="*/ 51 h 84"/>
                <a:gd name="T6" fmla="*/ 5 w 111"/>
                <a:gd name="T7" fmla="*/ 48 h 84"/>
                <a:gd name="T8" fmla="*/ 17 w 111"/>
                <a:gd name="T9" fmla="*/ 2 h 84"/>
                <a:gd name="T10" fmla="*/ 20 w 111"/>
                <a:gd name="T11" fmla="*/ 68 h 84"/>
                <a:gd name="T12" fmla="*/ 17 w 111"/>
                <a:gd name="T13" fmla="*/ 76 h 84"/>
                <a:gd name="T14" fmla="*/ 107 w 111"/>
                <a:gd name="T15" fmla="*/ 76 h 84"/>
                <a:gd name="T16" fmla="*/ 111 w 111"/>
                <a:gd name="T17" fmla="*/ 76 h 84"/>
                <a:gd name="T18" fmla="*/ 111 w 111"/>
                <a:gd name="T19" fmla="*/ 72 h 84"/>
                <a:gd name="T20" fmla="*/ 111 w 111"/>
                <a:gd name="T21" fmla="*/ 27 h 84"/>
                <a:gd name="T22" fmla="*/ 111 w 111"/>
                <a:gd name="T23" fmla="*/ 26 h 84"/>
                <a:gd name="T24" fmla="*/ 110 w 111"/>
                <a:gd name="T25" fmla="*/ 24 h 84"/>
                <a:gd name="T26" fmla="*/ 96 w 111"/>
                <a:gd name="T27" fmla="*/ 11 h 84"/>
                <a:gd name="T28" fmla="*/ 95 w 111"/>
                <a:gd name="T29" fmla="*/ 10 h 84"/>
                <a:gd name="T30" fmla="*/ 93 w 111"/>
                <a:gd name="T31" fmla="*/ 10 h 84"/>
                <a:gd name="T32" fmla="*/ 33 w 111"/>
                <a:gd name="T33" fmla="*/ 10 h 84"/>
                <a:gd name="T34" fmla="*/ 33 w 111"/>
                <a:gd name="T35" fmla="*/ 17 h 84"/>
                <a:gd name="T36" fmla="*/ 89 w 111"/>
                <a:gd name="T37" fmla="*/ 17 h 84"/>
                <a:gd name="T38" fmla="*/ 88 w 111"/>
                <a:gd name="T39" fmla="*/ 29 h 84"/>
                <a:gd name="T40" fmla="*/ 88 w 111"/>
                <a:gd name="T41" fmla="*/ 31 h 84"/>
                <a:gd name="T42" fmla="*/ 90 w 111"/>
                <a:gd name="T43" fmla="*/ 31 h 84"/>
                <a:gd name="T44" fmla="*/ 104 w 111"/>
                <a:gd name="T45" fmla="*/ 31 h 84"/>
                <a:gd name="T46" fmla="*/ 104 w 111"/>
                <a:gd name="T47" fmla="*/ 68 h 84"/>
                <a:gd name="T48" fmla="*/ 20 w 111"/>
                <a:gd name="T49" fmla="*/ 68 h 84"/>
                <a:gd name="T50" fmla="*/ 102 w 111"/>
                <a:gd name="T51" fmla="*/ 27 h 84"/>
                <a:gd name="T52" fmla="*/ 92 w 111"/>
                <a:gd name="T53" fmla="*/ 27 h 84"/>
                <a:gd name="T54" fmla="*/ 93 w 111"/>
                <a:gd name="T55" fmla="*/ 19 h 84"/>
                <a:gd name="T56" fmla="*/ 102 w 111"/>
                <a:gd name="T57" fmla="*/ 27 h 84"/>
                <a:gd name="T58" fmla="*/ 34 w 111"/>
                <a:gd name="T59" fmla="*/ 45 h 84"/>
                <a:gd name="T60" fmla="*/ 79 w 111"/>
                <a:gd name="T61" fmla="*/ 45 h 84"/>
                <a:gd name="T62" fmla="*/ 79 w 111"/>
                <a:gd name="T63" fmla="*/ 48 h 84"/>
                <a:gd name="T64" fmla="*/ 34 w 111"/>
                <a:gd name="T65" fmla="*/ 48 h 84"/>
                <a:gd name="T66" fmla="*/ 34 w 111"/>
                <a:gd name="T67" fmla="*/ 45 h 84"/>
                <a:gd name="T68" fmla="*/ 34 w 111"/>
                <a:gd name="T69" fmla="*/ 34 h 84"/>
                <a:gd name="T70" fmla="*/ 75 w 111"/>
                <a:gd name="T71" fmla="*/ 34 h 84"/>
                <a:gd name="T72" fmla="*/ 75 w 111"/>
                <a:gd name="T73" fmla="*/ 37 h 84"/>
                <a:gd name="T74" fmla="*/ 34 w 111"/>
                <a:gd name="T75" fmla="*/ 37 h 84"/>
                <a:gd name="T76" fmla="*/ 34 w 111"/>
                <a:gd name="T77" fmla="*/ 34 h 84"/>
                <a:gd name="T78" fmla="*/ 34 w 111"/>
                <a:gd name="T79" fmla="*/ 23 h 84"/>
                <a:gd name="T80" fmla="*/ 75 w 111"/>
                <a:gd name="T81" fmla="*/ 23 h 84"/>
                <a:gd name="T82" fmla="*/ 75 w 111"/>
                <a:gd name="T83" fmla="*/ 26 h 84"/>
                <a:gd name="T84" fmla="*/ 34 w 111"/>
                <a:gd name="T85" fmla="*/ 26 h 84"/>
                <a:gd name="T86" fmla="*/ 34 w 111"/>
                <a:gd name="T87" fmla="*/ 23 h 84"/>
                <a:gd name="T88" fmla="*/ 4 w 111"/>
                <a:gd name="T89" fmla="*/ 70 h 84"/>
                <a:gd name="T90" fmla="*/ 10 w 111"/>
                <a:gd name="T91" fmla="*/ 72 h 84"/>
                <a:gd name="T92" fmla="*/ 10 w 111"/>
                <a:gd name="T93" fmla="*/ 79 h 84"/>
                <a:gd name="T94" fmla="*/ 5 w 111"/>
                <a:gd name="T95" fmla="*/ 84 h 84"/>
                <a:gd name="T96" fmla="*/ 2 w 111"/>
                <a:gd name="T97" fmla="*/ 83 h 84"/>
                <a:gd name="T98" fmla="*/ 0 w 111"/>
                <a:gd name="T99" fmla="*/ 76 h 84"/>
                <a:gd name="T100" fmla="*/ 4 w 111"/>
                <a:gd name="T101" fmla="*/ 70 h 84"/>
                <a:gd name="T102" fmla="*/ 4 w 111"/>
                <a:gd name="T103" fmla="*/ 51 h 84"/>
                <a:gd name="T104" fmla="*/ 2 w 111"/>
                <a:gd name="T105" fmla="*/ 68 h 84"/>
                <a:gd name="T106" fmla="*/ 13 w 111"/>
                <a:gd name="T107" fmla="*/ 71 h 84"/>
                <a:gd name="T108" fmla="*/ 18 w 111"/>
                <a:gd name="T109" fmla="*/ 54 h 84"/>
                <a:gd name="T110" fmla="*/ 4 w 111"/>
                <a:gd name="T111" fmla="*/ 51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1" h="84">
                  <a:moveTo>
                    <a:pt x="17" y="2"/>
                  </a:moveTo>
                  <a:cubicBezTo>
                    <a:pt x="22" y="0"/>
                    <a:pt x="26" y="1"/>
                    <a:pt x="29" y="4"/>
                  </a:cubicBezTo>
                  <a:cubicBezTo>
                    <a:pt x="27" y="21"/>
                    <a:pt x="24" y="37"/>
                    <a:pt x="20" y="51"/>
                  </a:cubicBezTo>
                  <a:cubicBezTo>
                    <a:pt x="15" y="50"/>
                    <a:pt x="10" y="49"/>
                    <a:pt x="5" y="48"/>
                  </a:cubicBezTo>
                  <a:cubicBezTo>
                    <a:pt x="6" y="31"/>
                    <a:pt x="11" y="15"/>
                    <a:pt x="17" y="2"/>
                  </a:cubicBezTo>
                  <a:close/>
                  <a:moveTo>
                    <a:pt x="20" y="68"/>
                  </a:moveTo>
                  <a:cubicBezTo>
                    <a:pt x="17" y="76"/>
                    <a:pt x="17" y="76"/>
                    <a:pt x="17" y="76"/>
                  </a:cubicBezTo>
                  <a:cubicBezTo>
                    <a:pt x="74" y="76"/>
                    <a:pt x="80" y="76"/>
                    <a:pt x="107" y="76"/>
                  </a:cubicBezTo>
                  <a:cubicBezTo>
                    <a:pt x="111" y="76"/>
                    <a:pt x="111" y="76"/>
                    <a:pt x="111" y="76"/>
                  </a:cubicBezTo>
                  <a:cubicBezTo>
                    <a:pt x="111" y="72"/>
                    <a:pt x="111" y="72"/>
                    <a:pt x="111" y="72"/>
                  </a:cubicBezTo>
                  <a:cubicBezTo>
                    <a:pt x="111" y="27"/>
                    <a:pt x="111" y="27"/>
                    <a:pt x="111" y="27"/>
                  </a:cubicBezTo>
                  <a:cubicBezTo>
                    <a:pt x="111" y="26"/>
                    <a:pt x="111" y="26"/>
                    <a:pt x="111" y="26"/>
                  </a:cubicBezTo>
                  <a:cubicBezTo>
                    <a:pt x="110" y="24"/>
                    <a:pt x="110" y="24"/>
                    <a:pt x="110" y="24"/>
                  </a:cubicBezTo>
                  <a:cubicBezTo>
                    <a:pt x="96" y="11"/>
                    <a:pt x="96" y="11"/>
                    <a:pt x="96" y="11"/>
                  </a:cubicBezTo>
                  <a:cubicBezTo>
                    <a:pt x="95" y="10"/>
                    <a:pt x="95" y="10"/>
                    <a:pt x="95" y="10"/>
                  </a:cubicBezTo>
                  <a:cubicBezTo>
                    <a:pt x="93" y="10"/>
                    <a:pt x="93" y="10"/>
                    <a:pt x="93" y="10"/>
                  </a:cubicBezTo>
                  <a:cubicBezTo>
                    <a:pt x="33" y="10"/>
                    <a:pt x="33" y="10"/>
                    <a:pt x="33" y="10"/>
                  </a:cubicBezTo>
                  <a:cubicBezTo>
                    <a:pt x="33" y="12"/>
                    <a:pt x="33" y="15"/>
                    <a:pt x="33" y="17"/>
                  </a:cubicBezTo>
                  <a:cubicBezTo>
                    <a:pt x="89" y="17"/>
                    <a:pt x="89" y="17"/>
                    <a:pt x="89" y="17"/>
                  </a:cubicBezTo>
                  <a:cubicBezTo>
                    <a:pt x="88" y="29"/>
                    <a:pt x="88" y="29"/>
                    <a:pt x="88" y="29"/>
                  </a:cubicBezTo>
                  <a:cubicBezTo>
                    <a:pt x="88" y="31"/>
                    <a:pt x="88" y="31"/>
                    <a:pt x="88" y="31"/>
                  </a:cubicBezTo>
                  <a:cubicBezTo>
                    <a:pt x="90" y="31"/>
                    <a:pt x="90" y="31"/>
                    <a:pt x="90" y="31"/>
                  </a:cubicBezTo>
                  <a:cubicBezTo>
                    <a:pt x="104" y="31"/>
                    <a:pt x="104" y="31"/>
                    <a:pt x="104" y="31"/>
                  </a:cubicBezTo>
                  <a:cubicBezTo>
                    <a:pt x="104" y="68"/>
                    <a:pt x="104" y="68"/>
                    <a:pt x="104" y="68"/>
                  </a:cubicBezTo>
                  <a:cubicBezTo>
                    <a:pt x="84" y="68"/>
                    <a:pt x="61" y="68"/>
                    <a:pt x="20" y="68"/>
                  </a:cubicBezTo>
                  <a:close/>
                  <a:moveTo>
                    <a:pt x="102" y="27"/>
                  </a:moveTo>
                  <a:cubicBezTo>
                    <a:pt x="92" y="27"/>
                    <a:pt x="92" y="27"/>
                    <a:pt x="92" y="27"/>
                  </a:cubicBezTo>
                  <a:cubicBezTo>
                    <a:pt x="93" y="19"/>
                    <a:pt x="93" y="19"/>
                    <a:pt x="93" y="19"/>
                  </a:cubicBezTo>
                  <a:cubicBezTo>
                    <a:pt x="102" y="27"/>
                    <a:pt x="102" y="27"/>
                    <a:pt x="102" y="27"/>
                  </a:cubicBezTo>
                  <a:close/>
                  <a:moveTo>
                    <a:pt x="34" y="45"/>
                  </a:moveTo>
                  <a:cubicBezTo>
                    <a:pt x="79" y="45"/>
                    <a:pt x="79" y="45"/>
                    <a:pt x="79" y="45"/>
                  </a:cubicBezTo>
                  <a:cubicBezTo>
                    <a:pt x="79" y="48"/>
                    <a:pt x="79" y="48"/>
                    <a:pt x="79" y="48"/>
                  </a:cubicBezTo>
                  <a:cubicBezTo>
                    <a:pt x="34" y="48"/>
                    <a:pt x="34" y="48"/>
                    <a:pt x="34" y="48"/>
                  </a:cubicBezTo>
                  <a:cubicBezTo>
                    <a:pt x="34" y="45"/>
                    <a:pt x="34" y="45"/>
                    <a:pt x="34" y="45"/>
                  </a:cubicBezTo>
                  <a:close/>
                  <a:moveTo>
                    <a:pt x="34" y="34"/>
                  </a:moveTo>
                  <a:cubicBezTo>
                    <a:pt x="75" y="34"/>
                    <a:pt x="75" y="34"/>
                    <a:pt x="75" y="34"/>
                  </a:cubicBezTo>
                  <a:cubicBezTo>
                    <a:pt x="75" y="37"/>
                    <a:pt x="75" y="37"/>
                    <a:pt x="75" y="37"/>
                  </a:cubicBezTo>
                  <a:cubicBezTo>
                    <a:pt x="34" y="37"/>
                    <a:pt x="34" y="37"/>
                    <a:pt x="34" y="37"/>
                  </a:cubicBezTo>
                  <a:cubicBezTo>
                    <a:pt x="34" y="34"/>
                    <a:pt x="34" y="34"/>
                    <a:pt x="34" y="34"/>
                  </a:cubicBezTo>
                  <a:close/>
                  <a:moveTo>
                    <a:pt x="34" y="23"/>
                  </a:moveTo>
                  <a:cubicBezTo>
                    <a:pt x="75" y="23"/>
                    <a:pt x="75" y="23"/>
                    <a:pt x="75" y="23"/>
                  </a:cubicBezTo>
                  <a:cubicBezTo>
                    <a:pt x="75" y="26"/>
                    <a:pt x="75" y="26"/>
                    <a:pt x="75" y="26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34" y="23"/>
                    <a:pt x="34" y="23"/>
                    <a:pt x="34" y="23"/>
                  </a:cubicBezTo>
                  <a:close/>
                  <a:moveTo>
                    <a:pt x="4" y="70"/>
                  </a:moveTo>
                  <a:cubicBezTo>
                    <a:pt x="10" y="72"/>
                    <a:pt x="10" y="72"/>
                    <a:pt x="10" y="72"/>
                  </a:cubicBezTo>
                  <a:cubicBezTo>
                    <a:pt x="10" y="79"/>
                    <a:pt x="10" y="79"/>
                    <a:pt x="10" y="79"/>
                  </a:cubicBezTo>
                  <a:cubicBezTo>
                    <a:pt x="5" y="84"/>
                    <a:pt x="5" y="84"/>
                    <a:pt x="5" y="84"/>
                  </a:cubicBezTo>
                  <a:cubicBezTo>
                    <a:pt x="4" y="84"/>
                    <a:pt x="3" y="83"/>
                    <a:pt x="2" y="83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4" y="70"/>
                    <a:pt x="4" y="70"/>
                    <a:pt x="4" y="70"/>
                  </a:cubicBezTo>
                  <a:close/>
                  <a:moveTo>
                    <a:pt x="4" y="51"/>
                  </a:moveTo>
                  <a:cubicBezTo>
                    <a:pt x="4" y="57"/>
                    <a:pt x="3" y="63"/>
                    <a:pt x="2" y="68"/>
                  </a:cubicBezTo>
                  <a:cubicBezTo>
                    <a:pt x="6" y="69"/>
                    <a:pt x="9" y="70"/>
                    <a:pt x="13" y="71"/>
                  </a:cubicBezTo>
                  <a:cubicBezTo>
                    <a:pt x="14" y="65"/>
                    <a:pt x="16" y="60"/>
                    <a:pt x="18" y="54"/>
                  </a:cubicBezTo>
                  <a:cubicBezTo>
                    <a:pt x="14" y="53"/>
                    <a:pt x="9" y="52"/>
                    <a:pt x="4" y="51"/>
                  </a:cubicBez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>
              <a:noFill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cxnSp>
        <p:nvCxnSpPr>
          <p:cNvPr id="108" name="直接连接符 107"/>
          <p:cNvCxnSpPr/>
          <p:nvPr/>
        </p:nvCxnSpPr>
        <p:spPr>
          <a:xfrm>
            <a:off x="5492750" y="2994025"/>
            <a:ext cx="1206500" cy="0"/>
          </a:xfrm>
          <a:prstGeom prst="line">
            <a:avLst/>
          </a:prstGeom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209" name="文本框 6"/>
          <p:cNvSpPr txBox="1"/>
          <p:nvPr/>
        </p:nvSpPr>
        <p:spPr>
          <a:xfrm>
            <a:off x="2736850" y="727075"/>
            <a:ext cx="6688138" cy="922338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>
              <a:buSzTx/>
            </a:pPr>
            <a:r>
              <a:rPr lang="en-US" altLang="zh-CN" sz="5400" dirty="0">
                <a:solidFill>
                  <a:srgbClr val="044875"/>
                </a:solidFill>
                <a:latin typeface="Calibri Light" panose="020F0302020204030204" pitchFamily="34" charset="0"/>
                <a:ea typeface="宋体" panose="02010600030101010101" pitchFamily="2" charset="-122"/>
              </a:rPr>
              <a:t>Catalogue</a:t>
            </a:r>
            <a:endParaRPr lang="zh-CN" altLang="en-US" sz="5400" dirty="0">
              <a:solidFill>
                <a:srgbClr val="044875"/>
              </a:solidFill>
              <a:latin typeface="Calibri Light" panose="020F0302020204030204" pitchFamily="34" charset="0"/>
              <a:ea typeface="宋体" panose="02010600030101010101" pitchFamily="2" charset="-122"/>
            </a:endParaRPr>
          </a:p>
        </p:txBody>
      </p:sp>
      <p:cxnSp>
        <p:nvCxnSpPr>
          <p:cNvPr id="157" name="直接连接符 156"/>
          <p:cNvCxnSpPr/>
          <p:nvPr/>
        </p:nvCxnSpPr>
        <p:spPr bwMode="auto">
          <a:xfrm flipV="1">
            <a:off x="3694113" y="1690688"/>
            <a:ext cx="4773613" cy="0"/>
          </a:xfrm>
          <a:prstGeom prst="line">
            <a:avLst/>
          </a:prstGeom>
          <a:ln w="25400">
            <a:solidFill>
              <a:srgbClr val="04487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 flipH="1">
            <a:off x="5551488" y="3140075"/>
            <a:ext cx="1089025" cy="992188"/>
          </a:xfrm>
          <a:prstGeom prst="line">
            <a:avLst/>
          </a:prstGeom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9" name="直接连接符 68"/>
          <p:cNvCxnSpPr/>
          <p:nvPr/>
        </p:nvCxnSpPr>
        <p:spPr>
          <a:xfrm>
            <a:off x="5534025" y="4294188"/>
            <a:ext cx="1206500" cy="0"/>
          </a:xfrm>
          <a:prstGeom prst="line">
            <a:avLst/>
          </a:prstGeom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2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2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7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7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7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7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09" grpId="0"/>
      <p:bldP spid="7209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26" name="组合 42"/>
          <p:cNvGrpSpPr/>
          <p:nvPr/>
        </p:nvGrpSpPr>
        <p:grpSpPr>
          <a:xfrm>
            <a:off x="38100" y="111125"/>
            <a:ext cx="6388100" cy="371475"/>
            <a:chOff x="0" y="44450"/>
            <a:chExt cx="5770563" cy="215900"/>
          </a:xfrm>
        </p:grpSpPr>
        <p:sp>
          <p:nvSpPr>
            <p:cNvPr id="9227" name="AutoShape 3"/>
            <p:cNvSpPr/>
            <p:nvPr/>
          </p:nvSpPr>
          <p:spPr>
            <a:xfrm>
              <a:off x="0" y="44450"/>
              <a:ext cx="1441450" cy="215900"/>
            </a:xfrm>
            <a:prstGeom prst="homePlate">
              <a:avLst>
                <a:gd name="adj" fmla="val 35978"/>
              </a:avLst>
            </a:prstGeom>
            <a:solidFill>
              <a:srgbClr val="FF0000"/>
            </a:solidFill>
            <a:ln w="9525">
              <a:noFill/>
            </a:ln>
          </p:spPr>
          <p:txBody>
            <a:bodyPr wrap="none" anchor="ctr"/>
            <a:lstStyle/>
            <a:p>
              <a:pPr algn="ctr"/>
              <a:r>
                <a:rPr lang="en-US" altLang="zh-CN" sz="1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Introduction</a:t>
              </a:r>
              <a:endPara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228" name="AutoShape 4"/>
            <p:cNvSpPr/>
            <p:nvPr/>
          </p:nvSpPr>
          <p:spPr>
            <a:xfrm>
              <a:off x="1446213" y="44450"/>
              <a:ext cx="1441450" cy="215900"/>
            </a:xfrm>
            <a:prstGeom prst="chevron">
              <a:avLst>
                <a:gd name="adj" fmla="val 37153"/>
              </a:avLst>
            </a:prstGeom>
            <a:solidFill>
              <a:srgbClr val="DDDDDD"/>
            </a:solidFill>
            <a:ln w="9525">
              <a:noFill/>
            </a:ln>
          </p:spPr>
          <p:txBody>
            <a:bodyPr wrap="none" anchor="ctr"/>
            <a:lstStyle/>
            <a:p>
              <a:pPr algn="ctr"/>
              <a:r>
                <a:rPr lang="en-US" altLang="zh-CN" sz="1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Employee Side</a:t>
              </a:r>
              <a:endPara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229" name="AutoShape 5"/>
            <p:cNvSpPr/>
            <p:nvPr/>
          </p:nvSpPr>
          <p:spPr>
            <a:xfrm>
              <a:off x="2887663" y="44450"/>
              <a:ext cx="1441450" cy="215900"/>
            </a:xfrm>
            <a:prstGeom prst="chevron">
              <a:avLst>
                <a:gd name="adj" fmla="val 37153"/>
              </a:avLst>
            </a:prstGeom>
            <a:solidFill>
              <a:srgbClr val="DDDDDD"/>
            </a:solidFill>
            <a:ln w="9525">
              <a:noFill/>
            </a:ln>
          </p:spPr>
          <p:txBody>
            <a:bodyPr wrap="none" anchor="ctr"/>
            <a:lstStyle/>
            <a:p>
              <a:pPr algn="ctr"/>
              <a:r>
                <a:rPr lang="en-US" altLang="zh-CN" sz="1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Employer Side</a:t>
              </a:r>
              <a:endPara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230" name="AutoShape 6"/>
            <p:cNvSpPr/>
            <p:nvPr/>
          </p:nvSpPr>
          <p:spPr>
            <a:xfrm>
              <a:off x="4329113" y="44450"/>
              <a:ext cx="1441450" cy="215900"/>
            </a:xfrm>
            <a:prstGeom prst="chevron">
              <a:avLst>
                <a:gd name="adj" fmla="val 37153"/>
              </a:avLst>
            </a:prstGeom>
            <a:solidFill>
              <a:srgbClr val="DDDDDD"/>
            </a:solidFill>
            <a:ln w="9525">
              <a:noFill/>
            </a:ln>
          </p:spPr>
          <p:txBody>
            <a:bodyPr wrap="none" anchor="ctr"/>
            <a:lstStyle/>
            <a:p>
              <a:pPr algn="ctr"/>
              <a:r>
                <a:rPr lang="ja-JP" altLang="en-US" sz="1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1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Prospect</a:t>
              </a:r>
              <a:endPara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9231" name="文本框 1"/>
          <p:cNvSpPr txBox="1"/>
          <p:nvPr/>
        </p:nvSpPr>
        <p:spPr>
          <a:xfrm>
            <a:off x="417513" y="1098550"/>
            <a:ext cx="9844087" cy="92333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eaLnBrk="0" hangingPunct="0"/>
            <a:r>
              <a:rPr lang="en-US" altLang="zh-CN" dirty="0">
                <a:latin typeface="Calibri" panose="020F0502020204030204" pitchFamily="34" charset="0"/>
                <a:ea typeface="宋体" panose="02010600030101010101" pitchFamily="2" charset="-122"/>
              </a:rPr>
              <a:t>With more needs for the company to know about the skills of employees, we build a system allowing employees to submit and modify their skill certificates. At the same time, PSA can verify, extract and consolidate employee’s data through employer’s account.</a:t>
            </a:r>
            <a:endParaRPr lang="zh-CN" altLang="en-US" dirty="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pic>
        <p:nvPicPr>
          <p:cNvPr id="3" name="图片 2" descr="图形用户界面&#10;&#10;中度可信度描述已自动生成">
            <a:extLst>
              <a:ext uri="{FF2B5EF4-FFF2-40B4-BE49-F238E27FC236}">
                <a16:creationId xmlns:a16="http://schemas.microsoft.com/office/drawing/2014/main" id="{6FF6A49D-B176-386D-9839-69974ADCE8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387" y="2192784"/>
            <a:ext cx="8833986" cy="4330254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6D482AD5-21F0-0FFE-33EB-FD649077CC75}"/>
              </a:ext>
            </a:extLst>
          </p:cNvPr>
          <p:cNvSpPr/>
          <p:nvPr/>
        </p:nvSpPr>
        <p:spPr>
          <a:xfrm>
            <a:off x="11879263" y="6523038"/>
            <a:ext cx="312737" cy="334963"/>
          </a:xfrm>
          <a:prstGeom prst="rect">
            <a:avLst/>
          </a:prstGeom>
          <a:solidFill>
            <a:srgbClr val="0448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22DADDC2-6606-DC88-2770-9ABFCEBC958C}"/>
              </a:ext>
            </a:extLst>
          </p:cNvPr>
          <p:cNvSpPr/>
          <p:nvPr/>
        </p:nvSpPr>
        <p:spPr>
          <a:xfrm>
            <a:off x="0" y="6523038"/>
            <a:ext cx="10449017" cy="334963"/>
          </a:xfrm>
          <a:prstGeom prst="rect">
            <a:avLst/>
          </a:prstGeom>
          <a:solidFill>
            <a:srgbClr val="0448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文本框 4">
            <a:extLst>
              <a:ext uri="{FF2B5EF4-FFF2-40B4-BE49-F238E27FC236}">
                <a16:creationId xmlns:a16="http://schemas.microsoft.com/office/drawing/2014/main" id="{2C879441-913D-D2D5-5E2D-CF2D56FBFDA7}"/>
              </a:ext>
            </a:extLst>
          </p:cNvPr>
          <p:cNvSpPr txBox="1"/>
          <p:nvPr/>
        </p:nvSpPr>
        <p:spPr>
          <a:xfrm>
            <a:off x="10379075" y="6491288"/>
            <a:ext cx="1500188" cy="40005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/>
            <a:r>
              <a:rPr lang="en-US" altLang="zh-CN" sz="2000" dirty="0">
                <a:solidFill>
                  <a:srgbClr val="04487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ONE PIECE</a:t>
            </a:r>
            <a:endParaRPr lang="zh-CN" altLang="en-US" sz="2000" dirty="0">
              <a:solidFill>
                <a:srgbClr val="04487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2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2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31" grpId="1"/>
      <p:bldP spid="9231" grpId="2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00" y="482600"/>
            <a:ext cx="3424238" cy="939800"/>
          </a:xfrm>
          <a:extLst>
            <a:ext uri="{909E8E84-426E-40DD-AFC4-6F175D3DCCD1}">
              <a14:hiddenFill xmlns:a14="http://schemas.microsoft.com/office/drawing/2010/main">
                <a:gradFill flip="none" rotWithShape="1">
                  <a:gsLst>
                    <a:gs pos="0">
                      <a:schemeClr val="accent6">
                        <a:lumMod val="20000"/>
                        <a:lumOff val="80000"/>
                        <a:shade val="30000"/>
                        <a:satMod val="115000"/>
                      </a:schemeClr>
                    </a:gs>
                    <a:gs pos="50000">
                      <a:schemeClr val="accent6">
                        <a:lumMod val="20000"/>
                        <a:lumOff val="80000"/>
                        <a:shade val="67500"/>
                        <a:satMod val="115000"/>
                      </a:schemeClr>
                    </a:gs>
                    <a:gs pos="100000">
                      <a:schemeClr val="accent6">
                        <a:lumMod val="20000"/>
                        <a:lumOff val="80000"/>
                        <a:shade val="100000"/>
                        <a:satMod val="115000"/>
                      </a:schemeClr>
                    </a:gs>
                  </a:gsLst>
                  <a:lin ang="13500000" scaled="1"/>
                  <a:tileRect/>
                </a:gradFill>
              </a14:hiddenFill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36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j-cs"/>
              </a:rPr>
              <a:t>Registeration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j-cs"/>
              </a:rPr>
              <a:t>:</a:t>
            </a:r>
            <a:endParaRPr kumimoji="0" lang="zh-CN" altLang="en-US" sz="4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j-cs"/>
            </a:endParaRPr>
          </a:p>
        </p:txBody>
      </p:sp>
      <p:grpSp>
        <p:nvGrpSpPr>
          <p:cNvPr id="4" name="组合 42">
            <a:extLst>
              <a:ext uri="{FF2B5EF4-FFF2-40B4-BE49-F238E27FC236}">
                <a16:creationId xmlns:a16="http://schemas.microsoft.com/office/drawing/2014/main" id="{9A5ED0E7-33B1-E0D3-4335-262C5EB9F0B9}"/>
              </a:ext>
            </a:extLst>
          </p:cNvPr>
          <p:cNvGrpSpPr/>
          <p:nvPr/>
        </p:nvGrpSpPr>
        <p:grpSpPr>
          <a:xfrm>
            <a:off x="38100" y="111125"/>
            <a:ext cx="6388100" cy="371475"/>
            <a:chOff x="0" y="44450"/>
            <a:chExt cx="5770563" cy="215900"/>
          </a:xfrm>
        </p:grpSpPr>
        <p:sp>
          <p:nvSpPr>
            <p:cNvPr id="5" name="AutoShape 3">
              <a:extLst>
                <a:ext uri="{FF2B5EF4-FFF2-40B4-BE49-F238E27FC236}">
                  <a16:creationId xmlns:a16="http://schemas.microsoft.com/office/drawing/2014/main" id="{55B1CA5F-0539-353F-2CF2-0A9984B4237F}"/>
                </a:ext>
              </a:extLst>
            </p:cNvPr>
            <p:cNvSpPr/>
            <p:nvPr/>
          </p:nvSpPr>
          <p:spPr>
            <a:xfrm>
              <a:off x="0" y="44450"/>
              <a:ext cx="1441450" cy="215900"/>
            </a:xfrm>
            <a:prstGeom prst="homePlate">
              <a:avLst>
                <a:gd name="adj" fmla="val 35978"/>
              </a:avLst>
            </a:prstGeom>
            <a:solidFill>
              <a:schemeClr val="bg2"/>
            </a:solidFill>
            <a:ln w="9525">
              <a:noFill/>
            </a:ln>
          </p:spPr>
          <p:txBody>
            <a:bodyPr wrap="none" anchor="ctr"/>
            <a:lstStyle/>
            <a:p>
              <a:pPr algn="ctr"/>
              <a:r>
                <a:rPr lang="en-US" altLang="zh-CN" sz="1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Introduction</a:t>
              </a:r>
              <a:endPara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AutoShape 4">
              <a:extLst>
                <a:ext uri="{FF2B5EF4-FFF2-40B4-BE49-F238E27FC236}">
                  <a16:creationId xmlns:a16="http://schemas.microsoft.com/office/drawing/2014/main" id="{7B2ADBA1-9179-ADE2-05E5-B14443203417}"/>
                </a:ext>
              </a:extLst>
            </p:cNvPr>
            <p:cNvSpPr/>
            <p:nvPr/>
          </p:nvSpPr>
          <p:spPr>
            <a:xfrm>
              <a:off x="1446213" y="44450"/>
              <a:ext cx="1441450" cy="215900"/>
            </a:xfrm>
            <a:prstGeom prst="chevron">
              <a:avLst>
                <a:gd name="adj" fmla="val 37153"/>
              </a:avLst>
            </a:prstGeom>
            <a:solidFill>
              <a:srgbClr val="FF0000"/>
            </a:solidFill>
            <a:ln w="9525">
              <a:noFill/>
            </a:ln>
          </p:spPr>
          <p:txBody>
            <a:bodyPr wrap="none" anchor="ctr"/>
            <a:lstStyle/>
            <a:p>
              <a:pPr algn="ctr"/>
              <a:r>
                <a:rPr lang="en-US" altLang="zh-CN" sz="1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Employee Side</a:t>
              </a:r>
              <a:endPara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" name="AutoShape 5">
              <a:extLst>
                <a:ext uri="{FF2B5EF4-FFF2-40B4-BE49-F238E27FC236}">
                  <a16:creationId xmlns:a16="http://schemas.microsoft.com/office/drawing/2014/main" id="{C31DA235-DB4A-4B6D-7DFF-E0296864F0F6}"/>
                </a:ext>
              </a:extLst>
            </p:cNvPr>
            <p:cNvSpPr/>
            <p:nvPr/>
          </p:nvSpPr>
          <p:spPr>
            <a:xfrm>
              <a:off x="2887663" y="44450"/>
              <a:ext cx="1441450" cy="215900"/>
            </a:xfrm>
            <a:prstGeom prst="chevron">
              <a:avLst>
                <a:gd name="adj" fmla="val 37153"/>
              </a:avLst>
            </a:prstGeom>
            <a:solidFill>
              <a:srgbClr val="DDDDDD"/>
            </a:solidFill>
            <a:ln w="9525">
              <a:noFill/>
            </a:ln>
          </p:spPr>
          <p:txBody>
            <a:bodyPr wrap="none" anchor="ctr"/>
            <a:lstStyle/>
            <a:p>
              <a:pPr algn="ctr"/>
              <a:r>
                <a:rPr lang="en-US" altLang="zh-CN" sz="1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Employer Side</a:t>
              </a:r>
              <a:endPara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AutoShape 6">
              <a:extLst>
                <a:ext uri="{FF2B5EF4-FFF2-40B4-BE49-F238E27FC236}">
                  <a16:creationId xmlns:a16="http://schemas.microsoft.com/office/drawing/2014/main" id="{8052690E-5E9C-B6D6-CFBD-07E314E16373}"/>
                </a:ext>
              </a:extLst>
            </p:cNvPr>
            <p:cNvSpPr/>
            <p:nvPr/>
          </p:nvSpPr>
          <p:spPr>
            <a:xfrm>
              <a:off x="4329113" y="44450"/>
              <a:ext cx="1441450" cy="215900"/>
            </a:xfrm>
            <a:prstGeom prst="chevron">
              <a:avLst>
                <a:gd name="adj" fmla="val 37153"/>
              </a:avLst>
            </a:prstGeom>
            <a:solidFill>
              <a:srgbClr val="DDDDDD"/>
            </a:solidFill>
            <a:ln w="9525">
              <a:noFill/>
            </a:ln>
          </p:spPr>
          <p:txBody>
            <a:bodyPr wrap="none" anchor="ctr"/>
            <a:lstStyle/>
            <a:p>
              <a:pPr algn="ctr"/>
              <a:r>
                <a:rPr lang="ja-JP" altLang="en-US" sz="1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1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Prospect</a:t>
              </a:r>
              <a:endPara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10" name="图片 9" descr="图形用户界面&#10;&#10;中度可信度描述已自动生成">
            <a:extLst>
              <a:ext uri="{FF2B5EF4-FFF2-40B4-BE49-F238E27FC236}">
                <a16:creationId xmlns:a16="http://schemas.microsoft.com/office/drawing/2014/main" id="{BBF0E5A0-C50A-433B-1E81-1E0743F98C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1984" y="2027946"/>
            <a:ext cx="6668431" cy="3282589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F16F027D-AED1-44E4-35BF-8AD4FB8E0868}"/>
              </a:ext>
            </a:extLst>
          </p:cNvPr>
          <p:cNvSpPr txBox="1"/>
          <p:nvPr/>
        </p:nvSpPr>
        <p:spPr>
          <a:xfrm>
            <a:off x="38100" y="1270308"/>
            <a:ext cx="96145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cs typeface="+mj-cs"/>
              </a:rPr>
              <a:t>Employees register their accounts at this page.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  <a:cs typeface="+mj-cs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DA38C27A-1059-9139-AA0F-5A81A11CC36D}"/>
              </a:ext>
            </a:extLst>
          </p:cNvPr>
          <p:cNvSpPr/>
          <p:nvPr/>
        </p:nvSpPr>
        <p:spPr>
          <a:xfrm>
            <a:off x="11879263" y="6523038"/>
            <a:ext cx="312737" cy="334963"/>
          </a:xfrm>
          <a:prstGeom prst="rect">
            <a:avLst/>
          </a:prstGeom>
          <a:solidFill>
            <a:srgbClr val="0448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64FCB897-67EA-2DA5-180F-B43B544396E1}"/>
              </a:ext>
            </a:extLst>
          </p:cNvPr>
          <p:cNvSpPr/>
          <p:nvPr/>
        </p:nvSpPr>
        <p:spPr>
          <a:xfrm>
            <a:off x="0" y="6523038"/>
            <a:ext cx="10449017" cy="334963"/>
          </a:xfrm>
          <a:prstGeom prst="rect">
            <a:avLst/>
          </a:prstGeom>
          <a:solidFill>
            <a:srgbClr val="0448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9" name="文本框 4">
            <a:extLst>
              <a:ext uri="{FF2B5EF4-FFF2-40B4-BE49-F238E27FC236}">
                <a16:creationId xmlns:a16="http://schemas.microsoft.com/office/drawing/2014/main" id="{1292B3CC-8CB7-8726-C28C-F31B51579AEB}"/>
              </a:ext>
            </a:extLst>
          </p:cNvPr>
          <p:cNvSpPr txBox="1"/>
          <p:nvPr/>
        </p:nvSpPr>
        <p:spPr>
          <a:xfrm>
            <a:off x="10379075" y="6491288"/>
            <a:ext cx="1500188" cy="40005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/>
            <a:r>
              <a:rPr lang="en-US" altLang="zh-CN" sz="2000" dirty="0">
                <a:solidFill>
                  <a:srgbClr val="04487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ONE PIECE</a:t>
            </a:r>
            <a:endParaRPr lang="zh-CN" altLang="en-US" sz="2000" dirty="0">
              <a:solidFill>
                <a:srgbClr val="04487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solidFill>
            <a:schemeClr val="lt1"/>
          </a:solidFill>
          <a:ln w="12700"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36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submit and see their skill certificates</a:t>
            </a:r>
            <a:endParaRPr kumimoji="0" lang="en-US" altLang="zh-CN" sz="3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pic>
        <p:nvPicPr>
          <p:cNvPr id="13" name="内容占位符 12" descr="图形用户界面, 网站&#10;&#10;描述已自动生成">
            <a:extLst>
              <a:ext uri="{FF2B5EF4-FFF2-40B4-BE49-F238E27FC236}">
                <a16:creationId xmlns:a16="http://schemas.microsoft.com/office/drawing/2014/main" id="{5EC1D3D8-E4A4-033D-CB9A-D8269E73FE4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8" y="2125663"/>
            <a:ext cx="5157787" cy="3680911"/>
          </a:xfrm>
        </p:spPr>
      </p:pic>
      <p:pic>
        <p:nvPicPr>
          <p:cNvPr id="19" name="内容占位符 18" descr="图形用户界面, 网站">
            <a:extLst>
              <a:ext uri="{FF2B5EF4-FFF2-40B4-BE49-F238E27FC236}">
                <a16:creationId xmlns:a16="http://schemas.microsoft.com/office/drawing/2014/main" id="{12C87C82-750E-6674-AD84-9373A5798D72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125663"/>
            <a:ext cx="5183188" cy="3680911"/>
          </a:xfrm>
        </p:spPr>
      </p:pic>
      <p:grpSp>
        <p:nvGrpSpPr>
          <p:cNvPr id="7" name="组合 42">
            <a:extLst>
              <a:ext uri="{FF2B5EF4-FFF2-40B4-BE49-F238E27FC236}">
                <a16:creationId xmlns:a16="http://schemas.microsoft.com/office/drawing/2014/main" id="{D9A22D6B-4CD7-5BDD-253A-EDFF96E13718}"/>
              </a:ext>
            </a:extLst>
          </p:cNvPr>
          <p:cNvGrpSpPr/>
          <p:nvPr/>
        </p:nvGrpSpPr>
        <p:grpSpPr>
          <a:xfrm>
            <a:off x="38100" y="111125"/>
            <a:ext cx="6388100" cy="371475"/>
            <a:chOff x="0" y="44450"/>
            <a:chExt cx="5770563" cy="215900"/>
          </a:xfrm>
        </p:grpSpPr>
        <p:sp>
          <p:nvSpPr>
            <p:cNvPr id="8" name="AutoShape 3">
              <a:extLst>
                <a:ext uri="{FF2B5EF4-FFF2-40B4-BE49-F238E27FC236}">
                  <a16:creationId xmlns:a16="http://schemas.microsoft.com/office/drawing/2014/main" id="{0ED9DB7D-0C0D-29DF-2B04-40835A3E4ADF}"/>
                </a:ext>
              </a:extLst>
            </p:cNvPr>
            <p:cNvSpPr/>
            <p:nvPr/>
          </p:nvSpPr>
          <p:spPr>
            <a:xfrm>
              <a:off x="0" y="44450"/>
              <a:ext cx="1441450" cy="215900"/>
            </a:xfrm>
            <a:prstGeom prst="homePlate">
              <a:avLst>
                <a:gd name="adj" fmla="val 35978"/>
              </a:avLst>
            </a:prstGeom>
            <a:solidFill>
              <a:schemeClr val="bg2"/>
            </a:solidFill>
            <a:ln w="9525">
              <a:noFill/>
            </a:ln>
          </p:spPr>
          <p:txBody>
            <a:bodyPr wrap="none" anchor="ctr"/>
            <a:lstStyle/>
            <a:p>
              <a:pPr algn="ctr"/>
              <a:r>
                <a:rPr lang="en-US" altLang="zh-CN" sz="1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Introduction</a:t>
              </a:r>
              <a:endPara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AutoShape 4">
              <a:extLst>
                <a:ext uri="{FF2B5EF4-FFF2-40B4-BE49-F238E27FC236}">
                  <a16:creationId xmlns:a16="http://schemas.microsoft.com/office/drawing/2014/main" id="{3246FB21-7A42-8118-F355-93365C4945A1}"/>
                </a:ext>
              </a:extLst>
            </p:cNvPr>
            <p:cNvSpPr/>
            <p:nvPr/>
          </p:nvSpPr>
          <p:spPr>
            <a:xfrm>
              <a:off x="1446213" y="44450"/>
              <a:ext cx="1441450" cy="215900"/>
            </a:xfrm>
            <a:prstGeom prst="chevron">
              <a:avLst>
                <a:gd name="adj" fmla="val 37153"/>
              </a:avLst>
            </a:prstGeom>
            <a:solidFill>
              <a:srgbClr val="FF0000"/>
            </a:solidFill>
            <a:ln w="9525">
              <a:noFill/>
            </a:ln>
          </p:spPr>
          <p:txBody>
            <a:bodyPr wrap="none" anchor="ctr"/>
            <a:lstStyle/>
            <a:p>
              <a:pPr algn="ctr"/>
              <a:r>
                <a:rPr lang="en-US" altLang="zh-CN" sz="1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Employee Side</a:t>
              </a:r>
              <a:endPara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AutoShape 5">
              <a:extLst>
                <a:ext uri="{FF2B5EF4-FFF2-40B4-BE49-F238E27FC236}">
                  <a16:creationId xmlns:a16="http://schemas.microsoft.com/office/drawing/2014/main" id="{87B77F79-6F96-C934-6CC6-958A1AE80F29}"/>
                </a:ext>
              </a:extLst>
            </p:cNvPr>
            <p:cNvSpPr/>
            <p:nvPr/>
          </p:nvSpPr>
          <p:spPr>
            <a:xfrm>
              <a:off x="2887663" y="44450"/>
              <a:ext cx="1441450" cy="215900"/>
            </a:xfrm>
            <a:prstGeom prst="chevron">
              <a:avLst>
                <a:gd name="adj" fmla="val 37153"/>
              </a:avLst>
            </a:prstGeom>
            <a:solidFill>
              <a:srgbClr val="DDDDDD"/>
            </a:solidFill>
            <a:ln w="9525">
              <a:noFill/>
            </a:ln>
          </p:spPr>
          <p:txBody>
            <a:bodyPr wrap="none" anchor="ctr"/>
            <a:lstStyle/>
            <a:p>
              <a:pPr algn="ctr"/>
              <a:r>
                <a:rPr lang="en-US" altLang="zh-CN" sz="1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Employer Side</a:t>
              </a:r>
              <a:endPara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AutoShape 6">
              <a:extLst>
                <a:ext uri="{FF2B5EF4-FFF2-40B4-BE49-F238E27FC236}">
                  <a16:creationId xmlns:a16="http://schemas.microsoft.com/office/drawing/2014/main" id="{09BDF014-EFEA-087B-946E-3FA9B6B5ED40}"/>
                </a:ext>
              </a:extLst>
            </p:cNvPr>
            <p:cNvSpPr/>
            <p:nvPr/>
          </p:nvSpPr>
          <p:spPr>
            <a:xfrm>
              <a:off x="4329113" y="44450"/>
              <a:ext cx="1441450" cy="215900"/>
            </a:xfrm>
            <a:prstGeom prst="chevron">
              <a:avLst>
                <a:gd name="adj" fmla="val 37153"/>
              </a:avLst>
            </a:prstGeom>
            <a:solidFill>
              <a:srgbClr val="DDDDDD"/>
            </a:solidFill>
            <a:ln w="9525">
              <a:noFill/>
            </a:ln>
          </p:spPr>
          <p:txBody>
            <a:bodyPr wrap="none" anchor="ctr"/>
            <a:lstStyle/>
            <a:p>
              <a:pPr algn="ctr"/>
              <a:r>
                <a:rPr lang="ja-JP" altLang="en-US" sz="1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1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Prospect</a:t>
              </a:r>
              <a:endPara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1" name="矩形 30">
            <a:extLst>
              <a:ext uri="{FF2B5EF4-FFF2-40B4-BE49-F238E27FC236}">
                <a16:creationId xmlns:a16="http://schemas.microsoft.com/office/drawing/2014/main" id="{8A098B58-FE2D-E5D9-BB9B-2EF649B8A36F}"/>
              </a:ext>
            </a:extLst>
          </p:cNvPr>
          <p:cNvSpPr/>
          <p:nvPr/>
        </p:nvSpPr>
        <p:spPr>
          <a:xfrm>
            <a:off x="11879263" y="6523038"/>
            <a:ext cx="312737" cy="334963"/>
          </a:xfrm>
          <a:prstGeom prst="rect">
            <a:avLst/>
          </a:prstGeom>
          <a:solidFill>
            <a:srgbClr val="0448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17ECFDE3-BD0E-C3B0-139C-3E1A8AF980E7}"/>
              </a:ext>
            </a:extLst>
          </p:cNvPr>
          <p:cNvSpPr/>
          <p:nvPr/>
        </p:nvSpPr>
        <p:spPr>
          <a:xfrm>
            <a:off x="0" y="6523038"/>
            <a:ext cx="10449017" cy="334963"/>
          </a:xfrm>
          <a:prstGeom prst="rect">
            <a:avLst/>
          </a:prstGeom>
          <a:solidFill>
            <a:srgbClr val="0448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3" name="文本框 4">
            <a:extLst>
              <a:ext uri="{FF2B5EF4-FFF2-40B4-BE49-F238E27FC236}">
                <a16:creationId xmlns:a16="http://schemas.microsoft.com/office/drawing/2014/main" id="{2AD0C73B-88D1-1BAC-FEEF-CFCC278F36F4}"/>
              </a:ext>
            </a:extLst>
          </p:cNvPr>
          <p:cNvSpPr txBox="1"/>
          <p:nvPr/>
        </p:nvSpPr>
        <p:spPr>
          <a:xfrm>
            <a:off x="10379075" y="6491288"/>
            <a:ext cx="1500188" cy="40005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/>
            <a:r>
              <a:rPr lang="en-US" altLang="zh-CN" sz="2000" dirty="0">
                <a:solidFill>
                  <a:srgbClr val="04487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ONE PIECE</a:t>
            </a:r>
            <a:endParaRPr lang="zh-CN" altLang="en-US" sz="2000" dirty="0">
              <a:solidFill>
                <a:srgbClr val="04487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2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42">
            <a:extLst>
              <a:ext uri="{FF2B5EF4-FFF2-40B4-BE49-F238E27FC236}">
                <a16:creationId xmlns:a16="http://schemas.microsoft.com/office/drawing/2014/main" id="{31F69669-660D-D770-C931-CA9B90A2EFC0}"/>
              </a:ext>
            </a:extLst>
          </p:cNvPr>
          <p:cNvGrpSpPr/>
          <p:nvPr/>
        </p:nvGrpSpPr>
        <p:grpSpPr>
          <a:xfrm>
            <a:off x="38100" y="111125"/>
            <a:ext cx="6388100" cy="371475"/>
            <a:chOff x="0" y="44450"/>
            <a:chExt cx="5770563" cy="215900"/>
          </a:xfrm>
        </p:grpSpPr>
        <p:sp>
          <p:nvSpPr>
            <p:cNvPr id="5" name="AutoShape 3">
              <a:extLst>
                <a:ext uri="{FF2B5EF4-FFF2-40B4-BE49-F238E27FC236}">
                  <a16:creationId xmlns:a16="http://schemas.microsoft.com/office/drawing/2014/main" id="{9F0C07D4-65D9-1921-5629-D7CD3077BEC0}"/>
                </a:ext>
              </a:extLst>
            </p:cNvPr>
            <p:cNvSpPr/>
            <p:nvPr/>
          </p:nvSpPr>
          <p:spPr>
            <a:xfrm>
              <a:off x="0" y="44450"/>
              <a:ext cx="1441450" cy="215900"/>
            </a:xfrm>
            <a:prstGeom prst="homePlate">
              <a:avLst>
                <a:gd name="adj" fmla="val 35978"/>
              </a:avLst>
            </a:prstGeom>
            <a:solidFill>
              <a:schemeClr val="bg2"/>
            </a:solidFill>
            <a:ln w="9525">
              <a:noFill/>
            </a:ln>
          </p:spPr>
          <p:txBody>
            <a:bodyPr wrap="none" anchor="ctr"/>
            <a:lstStyle/>
            <a:p>
              <a:pPr algn="ctr"/>
              <a:r>
                <a:rPr lang="en-US" altLang="zh-CN" sz="1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Introduction</a:t>
              </a:r>
              <a:endPara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AutoShape 4">
              <a:extLst>
                <a:ext uri="{FF2B5EF4-FFF2-40B4-BE49-F238E27FC236}">
                  <a16:creationId xmlns:a16="http://schemas.microsoft.com/office/drawing/2014/main" id="{0CCA4532-A3BA-7C41-C9C6-8BA4059C8B81}"/>
                </a:ext>
              </a:extLst>
            </p:cNvPr>
            <p:cNvSpPr/>
            <p:nvPr/>
          </p:nvSpPr>
          <p:spPr>
            <a:xfrm>
              <a:off x="1446213" y="44450"/>
              <a:ext cx="1441450" cy="215900"/>
            </a:xfrm>
            <a:prstGeom prst="chevron">
              <a:avLst>
                <a:gd name="adj" fmla="val 37153"/>
              </a:avLst>
            </a:prstGeom>
            <a:solidFill>
              <a:schemeClr val="bg2"/>
            </a:solidFill>
            <a:ln w="9525">
              <a:noFill/>
            </a:ln>
          </p:spPr>
          <p:txBody>
            <a:bodyPr wrap="none" anchor="ctr"/>
            <a:lstStyle/>
            <a:p>
              <a:pPr algn="ctr"/>
              <a:r>
                <a:rPr lang="en-US" altLang="zh-CN" sz="1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Employee Side</a:t>
              </a:r>
              <a:endPara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" name="AutoShape 5">
              <a:extLst>
                <a:ext uri="{FF2B5EF4-FFF2-40B4-BE49-F238E27FC236}">
                  <a16:creationId xmlns:a16="http://schemas.microsoft.com/office/drawing/2014/main" id="{94646A68-17C6-CA92-534C-5CBDE1187A9B}"/>
                </a:ext>
              </a:extLst>
            </p:cNvPr>
            <p:cNvSpPr/>
            <p:nvPr/>
          </p:nvSpPr>
          <p:spPr>
            <a:xfrm>
              <a:off x="2887663" y="44450"/>
              <a:ext cx="1441450" cy="215900"/>
            </a:xfrm>
            <a:prstGeom prst="chevron">
              <a:avLst>
                <a:gd name="adj" fmla="val 37153"/>
              </a:avLst>
            </a:prstGeom>
            <a:solidFill>
              <a:srgbClr val="FF0000"/>
            </a:solidFill>
            <a:ln w="9525">
              <a:noFill/>
            </a:ln>
          </p:spPr>
          <p:txBody>
            <a:bodyPr wrap="none" anchor="ctr"/>
            <a:lstStyle/>
            <a:p>
              <a:pPr algn="ctr"/>
              <a:r>
                <a:rPr lang="en-US" altLang="zh-CN" sz="1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Employer Side</a:t>
              </a:r>
              <a:endPara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AutoShape 6">
              <a:extLst>
                <a:ext uri="{FF2B5EF4-FFF2-40B4-BE49-F238E27FC236}">
                  <a16:creationId xmlns:a16="http://schemas.microsoft.com/office/drawing/2014/main" id="{2FC19B13-1DB3-6E72-CB35-1BE848DF7829}"/>
                </a:ext>
              </a:extLst>
            </p:cNvPr>
            <p:cNvSpPr/>
            <p:nvPr/>
          </p:nvSpPr>
          <p:spPr>
            <a:xfrm>
              <a:off x="4329113" y="44450"/>
              <a:ext cx="1441450" cy="215900"/>
            </a:xfrm>
            <a:prstGeom prst="chevron">
              <a:avLst>
                <a:gd name="adj" fmla="val 37153"/>
              </a:avLst>
            </a:prstGeom>
            <a:solidFill>
              <a:srgbClr val="DDDDDD"/>
            </a:solidFill>
            <a:ln w="9525">
              <a:noFill/>
            </a:ln>
          </p:spPr>
          <p:txBody>
            <a:bodyPr wrap="none" anchor="ctr"/>
            <a:lstStyle/>
            <a:p>
              <a:pPr algn="ctr"/>
              <a:r>
                <a:rPr lang="ja-JP" altLang="en-US" sz="1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1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Prospect</a:t>
              </a:r>
              <a:endPara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9" name="标题 8">
            <a:extLst>
              <a:ext uri="{FF2B5EF4-FFF2-40B4-BE49-F238E27FC236}">
                <a16:creationId xmlns:a16="http://schemas.microsoft.com/office/drawing/2014/main" id="{0DF77BB4-90CA-5E92-1BE4-B2FDDAACA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629" y="715184"/>
            <a:ext cx="10515600" cy="1325563"/>
          </a:xfrm>
        </p:spPr>
        <p:txBody>
          <a:bodyPr/>
          <a:lstStyle/>
          <a:p>
            <a:r>
              <a:rPr lang="en-US" altLang="zh-CN" sz="4000" dirty="0"/>
              <a:t>Employers can know what skills employee’s own and who own this skill certificate.</a:t>
            </a:r>
            <a:endParaRPr lang="zh-CN" altLang="en-US" sz="4000" dirty="0"/>
          </a:p>
        </p:txBody>
      </p:sp>
      <p:pic>
        <p:nvPicPr>
          <p:cNvPr id="13" name="内容占位符 12" descr="图形用户界面, 网站&#10;&#10;描述已自动生成">
            <a:extLst>
              <a:ext uri="{FF2B5EF4-FFF2-40B4-BE49-F238E27FC236}">
                <a16:creationId xmlns:a16="http://schemas.microsoft.com/office/drawing/2014/main" id="{F9A9EF74-6E05-7193-03DE-F6F7C8FC9E2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0742"/>
            <a:ext cx="5181600" cy="3799642"/>
          </a:xfrm>
        </p:spPr>
      </p:pic>
      <p:pic>
        <p:nvPicPr>
          <p:cNvPr id="17" name="内容占位符 16" descr="图片包含 文本">
            <a:extLst>
              <a:ext uri="{FF2B5EF4-FFF2-40B4-BE49-F238E27FC236}">
                <a16:creationId xmlns:a16="http://schemas.microsoft.com/office/drawing/2014/main" id="{0D9ACE29-206C-D80E-4573-61A462E4DE4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273332"/>
            <a:ext cx="5181600" cy="3452766"/>
          </a:xfrm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7DEEAFDB-060E-AB1A-3517-8A43D8ECC9E9}"/>
              </a:ext>
            </a:extLst>
          </p:cNvPr>
          <p:cNvSpPr/>
          <p:nvPr/>
        </p:nvSpPr>
        <p:spPr>
          <a:xfrm>
            <a:off x="11879263" y="6523038"/>
            <a:ext cx="312737" cy="334963"/>
          </a:xfrm>
          <a:prstGeom prst="rect">
            <a:avLst/>
          </a:prstGeom>
          <a:solidFill>
            <a:srgbClr val="0448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FBB3D53C-CCB0-6231-4B29-1B64F92207AD}"/>
              </a:ext>
            </a:extLst>
          </p:cNvPr>
          <p:cNvSpPr/>
          <p:nvPr/>
        </p:nvSpPr>
        <p:spPr>
          <a:xfrm>
            <a:off x="0" y="6523038"/>
            <a:ext cx="10449017" cy="334963"/>
          </a:xfrm>
          <a:prstGeom prst="rect">
            <a:avLst/>
          </a:prstGeom>
          <a:solidFill>
            <a:srgbClr val="0448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5" name="文本框 4">
            <a:extLst>
              <a:ext uri="{FF2B5EF4-FFF2-40B4-BE49-F238E27FC236}">
                <a16:creationId xmlns:a16="http://schemas.microsoft.com/office/drawing/2014/main" id="{35B93794-B06C-F380-23ED-2B993B5382BC}"/>
              </a:ext>
            </a:extLst>
          </p:cNvPr>
          <p:cNvSpPr txBox="1"/>
          <p:nvPr/>
        </p:nvSpPr>
        <p:spPr>
          <a:xfrm>
            <a:off x="10379075" y="6491288"/>
            <a:ext cx="1500188" cy="40005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/>
            <a:r>
              <a:rPr lang="en-US" altLang="zh-CN" sz="2000" dirty="0">
                <a:solidFill>
                  <a:srgbClr val="04487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ONE PIECE</a:t>
            </a:r>
            <a:endParaRPr lang="zh-CN" altLang="en-US" sz="2000" dirty="0">
              <a:solidFill>
                <a:srgbClr val="04487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71" name="组合 101"/>
          <p:cNvGrpSpPr/>
          <p:nvPr/>
        </p:nvGrpSpPr>
        <p:grpSpPr>
          <a:xfrm>
            <a:off x="2437138" y="2671761"/>
            <a:ext cx="5817540" cy="825500"/>
            <a:chOff x="7713778" y="1316530"/>
            <a:chExt cx="5817081" cy="825837"/>
          </a:xfrm>
        </p:grpSpPr>
        <p:sp>
          <p:nvSpPr>
            <p:cNvPr id="11273" name="文本框 105"/>
            <p:cNvSpPr txBox="1"/>
            <p:nvPr/>
          </p:nvSpPr>
          <p:spPr>
            <a:xfrm>
              <a:off x="9309153" y="1490155"/>
              <a:ext cx="4221706" cy="46185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>
                <a:buSzTx/>
              </a:pPr>
              <a:r>
                <a:rPr lang="en-US" altLang="zh-CN" sz="2400" b="1" dirty="0">
                  <a:solidFill>
                    <a:srgbClr val="3B3838"/>
                  </a:solidFill>
                  <a:latin typeface="Calibri Light" panose="020F0302020204030204" pitchFamily="34" charset="0"/>
                </a:rPr>
                <a:t>employee performance</a:t>
              </a:r>
              <a:endParaRPr lang="zh-CN" altLang="en-US" sz="2400" b="1" dirty="0">
                <a:solidFill>
                  <a:srgbClr val="3B3838"/>
                </a:solidFill>
                <a:latin typeface="Calibri Light" panose="020F0302020204030204" pitchFamily="34" charset="0"/>
              </a:endParaRPr>
            </a:p>
          </p:txBody>
        </p:sp>
        <p:sp>
          <p:nvSpPr>
            <p:cNvPr id="11275" name="文本框 103"/>
            <p:cNvSpPr txBox="1"/>
            <p:nvPr/>
          </p:nvSpPr>
          <p:spPr>
            <a:xfrm>
              <a:off x="7713778" y="1427701"/>
              <a:ext cx="1500069" cy="646376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pPr algn="ctr">
                <a:buSzTx/>
              </a:pPr>
              <a:r>
                <a:rPr lang="en-US" altLang="zh-CN" sz="3600" dirty="0">
                  <a:solidFill>
                    <a:srgbClr val="3B3838"/>
                  </a:solidFill>
                  <a:latin typeface="Impact" panose="020B0806030902050204" pitchFamily="34" charset="0"/>
                  <a:ea typeface="宋体" panose="02010600030101010101" pitchFamily="2" charset="-122"/>
                </a:rPr>
                <a:t>02</a:t>
              </a:r>
              <a:endParaRPr lang="zh-CN" altLang="en-US" sz="3600" dirty="0">
                <a:solidFill>
                  <a:srgbClr val="3B3838"/>
                </a:solidFill>
                <a:latin typeface="Impact" panose="020B080603090205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5" name="椭圆 104"/>
            <p:cNvSpPr/>
            <p:nvPr/>
          </p:nvSpPr>
          <p:spPr>
            <a:xfrm>
              <a:off x="8050301" y="1316530"/>
              <a:ext cx="825435" cy="825837"/>
            </a:xfrm>
            <a:prstGeom prst="ellipse">
              <a:avLst/>
            </a:prstGeom>
            <a:noFill/>
            <a:ln w="2540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11296" name="组合 85"/>
          <p:cNvGrpSpPr/>
          <p:nvPr/>
        </p:nvGrpSpPr>
        <p:grpSpPr>
          <a:xfrm>
            <a:off x="2436935" y="3784600"/>
            <a:ext cx="1499542" cy="825500"/>
            <a:chOff x="7713778" y="1316530"/>
            <a:chExt cx="1499423" cy="825837"/>
          </a:xfrm>
        </p:grpSpPr>
        <p:sp>
          <p:nvSpPr>
            <p:cNvPr id="11300" name="文本框 96"/>
            <p:cNvSpPr txBox="1"/>
            <p:nvPr/>
          </p:nvSpPr>
          <p:spPr>
            <a:xfrm>
              <a:off x="7713778" y="1427097"/>
              <a:ext cx="1499423" cy="646247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pPr algn="ctr"/>
              <a:r>
                <a:rPr lang="en-US" altLang="zh-CN" sz="3600" dirty="0">
                  <a:solidFill>
                    <a:srgbClr val="044875"/>
                  </a:solidFill>
                  <a:latin typeface="Impact" panose="020B0806030902050204" pitchFamily="34" charset="0"/>
                  <a:ea typeface="宋体" panose="02010600030101010101" pitchFamily="2" charset="-122"/>
                </a:rPr>
                <a:t>03</a:t>
              </a:r>
              <a:endParaRPr lang="zh-CN" altLang="en-US" sz="3600" dirty="0">
                <a:solidFill>
                  <a:srgbClr val="044875"/>
                </a:solidFill>
                <a:latin typeface="Impact" panose="020B080603090205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" name="椭圆 95"/>
            <p:cNvSpPr/>
            <p:nvPr/>
          </p:nvSpPr>
          <p:spPr>
            <a:xfrm>
              <a:off x="8050301" y="1316530"/>
              <a:ext cx="825435" cy="825837"/>
            </a:xfrm>
            <a:prstGeom prst="ellipse">
              <a:avLst/>
            </a:prstGeom>
            <a:noFill/>
            <a:ln w="25400">
              <a:solidFill>
                <a:srgbClr val="04487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11302" name="组合 110"/>
          <p:cNvGrpSpPr/>
          <p:nvPr/>
        </p:nvGrpSpPr>
        <p:grpSpPr>
          <a:xfrm>
            <a:off x="2436933" y="1525657"/>
            <a:ext cx="6981583" cy="825500"/>
            <a:chOff x="7713778" y="1316530"/>
            <a:chExt cx="6981033" cy="825837"/>
          </a:xfrm>
        </p:grpSpPr>
        <p:sp>
          <p:nvSpPr>
            <p:cNvPr id="11304" name="文本框 121"/>
            <p:cNvSpPr txBox="1"/>
            <p:nvPr/>
          </p:nvSpPr>
          <p:spPr>
            <a:xfrm>
              <a:off x="9309358" y="1527672"/>
              <a:ext cx="5385453" cy="46185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>
                <a:buSzTx/>
              </a:pPr>
              <a:r>
                <a:rPr lang="en-US" altLang="zh-CN" sz="2400" b="1" dirty="0">
                  <a:solidFill>
                    <a:srgbClr val="044875"/>
                  </a:solidFill>
                  <a:latin typeface="Calibri Light" panose="020F0302020204030204" pitchFamily="34" charset="0"/>
                </a:rPr>
                <a:t>course recommendation</a:t>
              </a:r>
              <a:endParaRPr lang="zh-CN" altLang="en-US" sz="2400" b="1" dirty="0">
                <a:solidFill>
                  <a:srgbClr val="044875"/>
                </a:solidFill>
                <a:latin typeface="Calibri Light" panose="020F0302020204030204" pitchFamily="34" charset="0"/>
              </a:endParaRPr>
            </a:p>
          </p:txBody>
        </p:sp>
        <p:sp>
          <p:nvSpPr>
            <p:cNvPr id="11306" name="文本框 96"/>
            <p:cNvSpPr txBox="1"/>
            <p:nvPr/>
          </p:nvSpPr>
          <p:spPr>
            <a:xfrm>
              <a:off x="7713778" y="1427097"/>
              <a:ext cx="1499423" cy="646247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pPr algn="ctr"/>
              <a:r>
                <a:rPr lang="en-US" altLang="zh-CN" sz="3600" dirty="0">
                  <a:solidFill>
                    <a:srgbClr val="044875"/>
                  </a:solidFill>
                  <a:latin typeface="Impact" panose="020B0806030902050204" pitchFamily="34" charset="0"/>
                  <a:ea typeface="宋体" panose="02010600030101010101" pitchFamily="2" charset="-122"/>
                </a:rPr>
                <a:t>01</a:t>
              </a:r>
              <a:endParaRPr lang="zh-CN" altLang="en-US" sz="3600" dirty="0">
                <a:solidFill>
                  <a:srgbClr val="044875"/>
                </a:solidFill>
                <a:latin typeface="Impact" panose="020B080603090205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16" name="椭圆 115"/>
            <p:cNvSpPr/>
            <p:nvPr/>
          </p:nvSpPr>
          <p:spPr>
            <a:xfrm>
              <a:off x="8050301" y="1316530"/>
              <a:ext cx="825435" cy="825837"/>
            </a:xfrm>
            <a:prstGeom prst="ellipse">
              <a:avLst/>
            </a:prstGeom>
            <a:noFill/>
            <a:ln w="25400">
              <a:solidFill>
                <a:srgbClr val="04487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4" name="左大括号 3"/>
          <p:cNvSpPr/>
          <p:nvPr/>
        </p:nvSpPr>
        <p:spPr>
          <a:xfrm>
            <a:off x="1982908" y="1456531"/>
            <a:ext cx="454025" cy="4376738"/>
          </a:xfrm>
          <a:prstGeom prst="leftBrace">
            <a:avLst>
              <a:gd name="adj1" fmla="val 65943"/>
              <a:gd name="adj2" fmla="val 4956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31" name="矩形 130"/>
          <p:cNvSpPr/>
          <p:nvPr/>
        </p:nvSpPr>
        <p:spPr>
          <a:xfrm>
            <a:off x="299377" y="3012495"/>
            <a:ext cx="1630350" cy="121509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Employer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2800" b="1" noProof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Side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grpSp>
        <p:nvGrpSpPr>
          <p:cNvPr id="11313" name="组合 131"/>
          <p:cNvGrpSpPr/>
          <p:nvPr/>
        </p:nvGrpSpPr>
        <p:grpSpPr>
          <a:xfrm>
            <a:off x="2463769" y="5032645"/>
            <a:ext cx="1500187" cy="825500"/>
            <a:chOff x="7713778" y="1316529"/>
            <a:chExt cx="1500069" cy="825838"/>
          </a:xfrm>
        </p:grpSpPr>
        <p:sp>
          <p:nvSpPr>
            <p:cNvPr id="11317" name="文本框 133"/>
            <p:cNvSpPr txBox="1"/>
            <p:nvPr/>
          </p:nvSpPr>
          <p:spPr>
            <a:xfrm>
              <a:off x="7713778" y="1427700"/>
              <a:ext cx="1500069" cy="646377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pPr algn="ctr">
                <a:buSzTx/>
              </a:pPr>
              <a:r>
                <a:rPr lang="en-US" altLang="zh-CN" sz="3600" dirty="0">
                  <a:solidFill>
                    <a:srgbClr val="3B3838"/>
                  </a:solidFill>
                  <a:latin typeface="Impact" panose="020B0806030902050204" pitchFamily="34" charset="0"/>
                  <a:ea typeface="宋体" panose="02010600030101010101" pitchFamily="2" charset="-122"/>
                </a:rPr>
                <a:t>04</a:t>
              </a:r>
              <a:endParaRPr lang="zh-CN" altLang="en-US" sz="3600" dirty="0">
                <a:solidFill>
                  <a:srgbClr val="3B3838"/>
                </a:solidFill>
                <a:latin typeface="Impact" panose="020B080603090205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35" name="椭圆 134"/>
            <p:cNvSpPr/>
            <p:nvPr/>
          </p:nvSpPr>
          <p:spPr>
            <a:xfrm>
              <a:off x="8050301" y="1316529"/>
              <a:ext cx="825435" cy="825838"/>
            </a:xfrm>
            <a:prstGeom prst="ellipse">
              <a:avLst/>
            </a:prstGeom>
            <a:noFill/>
            <a:ln w="2540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5" name="文本框 4">
            <a:extLst>
              <a:ext uri="{FF2B5EF4-FFF2-40B4-BE49-F238E27FC236}">
                <a16:creationId xmlns:a16="http://schemas.microsoft.com/office/drawing/2014/main" id="{3A1442E6-816D-3660-379C-08632E344F74}"/>
              </a:ext>
            </a:extLst>
          </p:cNvPr>
          <p:cNvSpPr txBox="1"/>
          <p:nvPr/>
        </p:nvSpPr>
        <p:spPr>
          <a:xfrm>
            <a:off x="4032639" y="4012684"/>
            <a:ext cx="706444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044875"/>
                </a:solidFill>
                <a:latin typeface="Calibri Light" panose="020F0302020204030204" pitchFamily="34" charset="0"/>
              </a:rPr>
              <a:t>design what is the future skill that their employees need</a:t>
            </a:r>
            <a:endParaRPr lang="zh-CN" altLang="en-US" sz="2400" b="1" dirty="0">
              <a:solidFill>
                <a:srgbClr val="044875"/>
              </a:solidFill>
              <a:latin typeface="Calibri Light" panose="020F0302020204030204" pitchFamily="34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C032204-E025-84B8-62C6-101A02474719}"/>
              </a:ext>
            </a:extLst>
          </p:cNvPr>
          <p:cNvSpPr txBox="1"/>
          <p:nvPr/>
        </p:nvSpPr>
        <p:spPr>
          <a:xfrm>
            <a:off x="4032638" y="5295005"/>
            <a:ext cx="687801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3B3838"/>
                </a:solidFill>
                <a:latin typeface="Calibri Light" panose="020F0302020204030204" pitchFamily="34" charset="0"/>
              </a:rPr>
              <a:t>see the what kind of skill that their employee excel at</a:t>
            </a:r>
            <a:endParaRPr lang="zh-CN" altLang="en-US" sz="2400" b="1" dirty="0">
              <a:solidFill>
                <a:srgbClr val="3B3838"/>
              </a:solidFill>
              <a:latin typeface="Calibri Light" panose="020F0302020204030204" pitchFamily="34" charset="0"/>
            </a:endParaRPr>
          </a:p>
        </p:txBody>
      </p:sp>
      <p:grpSp>
        <p:nvGrpSpPr>
          <p:cNvPr id="2" name="组合 42">
            <a:extLst>
              <a:ext uri="{FF2B5EF4-FFF2-40B4-BE49-F238E27FC236}">
                <a16:creationId xmlns:a16="http://schemas.microsoft.com/office/drawing/2014/main" id="{724E2432-EA9A-8671-1D3F-894AAE71F522}"/>
              </a:ext>
            </a:extLst>
          </p:cNvPr>
          <p:cNvGrpSpPr/>
          <p:nvPr/>
        </p:nvGrpSpPr>
        <p:grpSpPr>
          <a:xfrm>
            <a:off x="38100" y="111125"/>
            <a:ext cx="6388100" cy="371475"/>
            <a:chOff x="0" y="44450"/>
            <a:chExt cx="5770563" cy="215900"/>
          </a:xfrm>
        </p:grpSpPr>
        <p:sp>
          <p:nvSpPr>
            <p:cNvPr id="3" name="AutoShape 3">
              <a:extLst>
                <a:ext uri="{FF2B5EF4-FFF2-40B4-BE49-F238E27FC236}">
                  <a16:creationId xmlns:a16="http://schemas.microsoft.com/office/drawing/2014/main" id="{67DF801E-6145-FD47-F8AD-E6512E3439C0}"/>
                </a:ext>
              </a:extLst>
            </p:cNvPr>
            <p:cNvSpPr/>
            <p:nvPr/>
          </p:nvSpPr>
          <p:spPr>
            <a:xfrm>
              <a:off x="0" y="44450"/>
              <a:ext cx="1441450" cy="215900"/>
            </a:xfrm>
            <a:prstGeom prst="homePlate">
              <a:avLst>
                <a:gd name="adj" fmla="val 35978"/>
              </a:avLst>
            </a:prstGeom>
            <a:solidFill>
              <a:schemeClr val="bg2"/>
            </a:solidFill>
            <a:ln w="9525">
              <a:noFill/>
            </a:ln>
          </p:spPr>
          <p:txBody>
            <a:bodyPr wrap="none" anchor="ctr"/>
            <a:lstStyle/>
            <a:p>
              <a:pPr algn="ctr"/>
              <a:r>
                <a:rPr lang="en-US" altLang="zh-CN" sz="1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Introduction</a:t>
              </a:r>
              <a:endPara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AutoShape 4">
              <a:extLst>
                <a:ext uri="{FF2B5EF4-FFF2-40B4-BE49-F238E27FC236}">
                  <a16:creationId xmlns:a16="http://schemas.microsoft.com/office/drawing/2014/main" id="{26CD66FA-0815-46ED-ED57-DA3078FFF423}"/>
                </a:ext>
              </a:extLst>
            </p:cNvPr>
            <p:cNvSpPr/>
            <p:nvPr/>
          </p:nvSpPr>
          <p:spPr>
            <a:xfrm>
              <a:off x="1446213" y="44450"/>
              <a:ext cx="1441450" cy="215900"/>
            </a:xfrm>
            <a:prstGeom prst="chevron">
              <a:avLst>
                <a:gd name="adj" fmla="val 37153"/>
              </a:avLst>
            </a:prstGeom>
            <a:solidFill>
              <a:schemeClr val="bg2"/>
            </a:solidFill>
            <a:ln w="9525">
              <a:noFill/>
            </a:ln>
          </p:spPr>
          <p:txBody>
            <a:bodyPr wrap="none" anchor="ctr"/>
            <a:lstStyle/>
            <a:p>
              <a:pPr algn="ctr"/>
              <a:r>
                <a:rPr lang="en-US" altLang="zh-CN" sz="1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Employee Side</a:t>
              </a:r>
              <a:endPara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" name="AutoShape 5">
              <a:extLst>
                <a:ext uri="{FF2B5EF4-FFF2-40B4-BE49-F238E27FC236}">
                  <a16:creationId xmlns:a16="http://schemas.microsoft.com/office/drawing/2014/main" id="{F0D5F81A-BE39-8348-BE29-7FAA34DD80CC}"/>
                </a:ext>
              </a:extLst>
            </p:cNvPr>
            <p:cNvSpPr/>
            <p:nvPr/>
          </p:nvSpPr>
          <p:spPr>
            <a:xfrm>
              <a:off x="2887663" y="44450"/>
              <a:ext cx="1441450" cy="215900"/>
            </a:xfrm>
            <a:prstGeom prst="chevron">
              <a:avLst>
                <a:gd name="adj" fmla="val 37153"/>
              </a:avLst>
            </a:prstGeom>
            <a:solidFill>
              <a:srgbClr val="DDDDDD"/>
            </a:solidFill>
            <a:ln w="9525">
              <a:noFill/>
            </a:ln>
          </p:spPr>
          <p:txBody>
            <a:bodyPr wrap="none" anchor="ctr"/>
            <a:lstStyle/>
            <a:p>
              <a:pPr algn="ctr"/>
              <a:r>
                <a:rPr lang="en-US" altLang="zh-CN" sz="1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Employer Side</a:t>
              </a:r>
              <a:endPara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AutoShape 6">
              <a:extLst>
                <a:ext uri="{FF2B5EF4-FFF2-40B4-BE49-F238E27FC236}">
                  <a16:creationId xmlns:a16="http://schemas.microsoft.com/office/drawing/2014/main" id="{09DA32CA-2C2F-AE40-5E50-E6C0E8D52845}"/>
                </a:ext>
              </a:extLst>
            </p:cNvPr>
            <p:cNvSpPr/>
            <p:nvPr/>
          </p:nvSpPr>
          <p:spPr>
            <a:xfrm>
              <a:off x="4329113" y="44450"/>
              <a:ext cx="1441450" cy="215900"/>
            </a:xfrm>
            <a:prstGeom prst="chevron">
              <a:avLst>
                <a:gd name="adj" fmla="val 37153"/>
              </a:avLst>
            </a:prstGeom>
            <a:solidFill>
              <a:srgbClr val="FF0000"/>
            </a:solidFill>
            <a:ln w="9525">
              <a:noFill/>
            </a:ln>
          </p:spPr>
          <p:txBody>
            <a:bodyPr wrap="none" anchor="ctr"/>
            <a:lstStyle/>
            <a:p>
              <a:pPr algn="ctr"/>
              <a:r>
                <a:rPr lang="ja-JP" altLang="en-US" sz="1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1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Prospect</a:t>
              </a:r>
              <a:endPara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0" name="矩形 9">
            <a:extLst>
              <a:ext uri="{FF2B5EF4-FFF2-40B4-BE49-F238E27FC236}">
                <a16:creationId xmlns:a16="http://schemas.microsoft.com/office/drawing/2014/main" id="{61AA86E6-B4B6-006E-7520-A9F4123BE347}"/>
              </a:ext>
            </a:extLst>
          </p:cNvPr>
          <p:cNvSpPr/>
          <p:nvPr/>
        </p:nvSpPr>
        <p:spPr>
          <a:xfrm>
            <a:off x="11879263" y="6523038"/>
            <a:ext cx="312737" cy="334963"/>
          </a:xfrm>
          <a:prstGeom prst="rect">
            <a:avLst/>
          </a:prstGeom>
          <a:solidFill>
            <a:srgbClr val="0448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878F30A2-2250-672A-7405-0BD6B7194149}"/>
              </a:ext>
            </a:extLst>
          </p:cNvPr>
          <p:cNvSpPr/>
          <p:nvPr/>
        </p:nvSpPr>
        <p:spPr>
          <a:xfrm>
            <a:off x="0" y="6523038"/>
            <a:ext cx="10449017" cy="334963"/>
          </a:xfrm>
          <a:prstGeom prst="rect">
            <a:avLst/>
          </a:prstGeom>
          <a:solidFill>
            <a:srgbClr val="0448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文本框 4">
            <a:extLst>
              <a:ext uri="{FF2B5EF4-FFF2-40B4-BE49-F238E27FC236}">
                <a16:creationId xmlns:a16="http://schemas.microsoft.com/office/drawing/2014/main" id="{5F758E48-01AB-0158-476F-AFBCA4766D4B}"/>
              </a:ext>
            </a:extLst>
          </p:cNvPr>
          <p:cNvSpPr txBox="1"/>
          <p:nvPr/>
        </p:nvSpPr>
        <p:spPr>
          <a:xfrm>
            <a:off x="10379075" y="6491288"/>
            <a:ext cx="1500188" cy="40005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/>
            <a:r>
              <a:rPr lang="en-US" altLang="zh-CN" sz="2000" dirty="0">
                <a:solidFill>
                  <a:srgbClr val="04487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ONE PIECE</a:t>
            </a:r>
            <a:endParaRPr lang="zh-CN" altLang="en-US" sz="2000" dirty="0">
              <a:solidFill>
                <a:srgbClr val="04487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71302874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71" name="组合 101"/>
          <p:cNvGrpSpPr/>
          <p:nvPr/>
        </p:nvGrpSpPr>
        <p:grpSpPr>
          <a:xfrm>
            <a:off x="2437138" y="2671761"/>
            <a:ext cx="6715739" cy="880270"/>
            <a:chOff x="7713778" y="1316530"/>
            <a:chExt cx="6715209" cy="880629"/>
          </a:xfrm>
        </p:grpSpPr>
        <p:sp>
          <p:nvSpPr>
            <p:cNvPr id="11273" name="文本框 105"/>
            <p:cNvSpPr txBox="1"/>
            <p:nvPr/>
          </p:nvSpPr>
          <p:spPr>
            <a:xfrm>
              <a:off x="9309152" y="1365823"/>
              <a:ext cx="5119835" cy="83133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>
                <a:buSzTx/>
              </a:pPr>
              <a:r>
                <a:rPr lang="en-US" altLang="zh-CN" sz="2400" b="1" dirty="0">
                  <a:solidFill>
                    <a:srgbClr val="3B3838"/>
                  </a:solidFill>
                  <a:latin typeface="Calibri Light" panose="020F0302020204030204" pitchFamily="34" charset="0"/>
                </a:rPr>
                <a:t>suggest the employer about what kind of course that should be provided </a:t>
              </a:r>
              <a:endParaRPr lang="zh-CN" altLang="en-US" sz="2400" b="1" dirty="0">
                <a:solidFill>
                  <a:srgbClr val="3B3838"/>
                </a:solidFill>
                <a:latin typeface="Calibri Light" panose="020F0302020204030204" pitchFamily="34" charset="0"/>
              </a:endParaRPr>
            </a:p>
          </p:txBody>
        </p:sp>
        <p:sp>
          <p:nvSpPr>
            <p:cNvPr id="11275" name="文本框 103"/>
            <p:cNvSpPr txBox="1"/>
            <p:nvPr/>
          </p:nvSpPr>
          <p:spPr>
            <a:xfrm>
              <a:off x="7713778" y="1427701"/>
              <a:ext cx="1500069" cy="646376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pPr algn="ctr">
                <a:buSzTx/>
              </a:pPr>
              <a:r>
                <a:rPr lang="en-US" altLang="zh-CN" sz="3600" dirty="0">
                  <a:solidFill>
                    <a:srgbClr val="3B3838"/>
                  </a:solidFill>
                  <a:latin typeface="Impact" panose="020B0806030902050204" pitchFamily="34" charset="0"/>
                  <a:ea typeface="宋体" panose="02010600030101010101" pitchFamily="2" charset="-122"/>
                </a:rPr>
                <a:t>02</a:t>
              </a:r>
              <a:endParaRPr lang="zh-CN" altLang="en-US" sz="3600" dirty="0">
                <a:solidFill>
                  <a:srgbClr val="3B3838"/>
                </a:solidFill>
                <a:latin typeface="Impact" panose="020B080603090205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5" name="椭圆 104"/>
            <p:cNvSpPr/>
            <p:nvPr/>
          </p:nvSpPr>
          <p:spPr>
            <a:xfrm>
              <a:off x="8050301" y="1316530"/>
              <a:ext cx="825435" cy="825837"/>
            </a:xfrm>
            <a:prstGeom prst="ellipse">
              <a:avLst/>
            </a:prstGeom>
            <a:noFill/>
            <a:ln w="2540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11296" name="组合 85"/>
          <p:cNvGrpSpPr/>
          <p:nvPr/>
        </p:nvGrpSpPr>
        <p:grpSpPr>
          <a:xfrm>
            <a:off x="2436935" y="3784600"/>
            <a:ext cx="1499542" cy="825500"/>
            <a:chOff x="7713778" y="1316530"/>
            <a:chExt cx="1499423" cy="825837"/>
          </a:xfrm>
        </p:grpSpPr>
        <p:sp>
          <p:nvSpPr>
            <p:cNvPr id="11300" name="文本框 96"/>
            <p:cNvSpPr txBox="1"/>
            <p:nvPr/>
          </p:nvSpPr>
          <p:spPr>
            <a:xfrm>
              <a:off x="7713778" y="1427097"/>
              <a:ext cx="1499423" cy="646247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pPr algn="ctr"/>
              <a:r>
                <a:rPr lang="en-US" altLang="zh-CN" sz="3600" dirty="0">
                  <a:solidFill>
                    <a:srgbClr val="044875"/>
                  </a:solidFill>
                  <a:latin typeface="Impact" panose="020B0806030902050204" pitchFamily="34" charset="0"/>
                  <a:ea typeface="宋体" panose="02010600030101010101" pitchFamily="2" charset="-122"/>
                </a:rPr>
                <a:t>03</a:t>
              </a:r>
              <a:endParaRPr lang="zh-CN" altLang="en-US" sz="3600" dirty="0">
                <a:solidFill>
                  <a:srgbClr val="044875"/>
                </a:solidFill>
                <a:latin typeface="Impact" panose="020B080603090205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" name="椭圆 95"/>
            <p:cNvSpPr/>
            <p:nvPr/>
          </p:nvSpPr>
          <p:spPr>
            <a:xfrm>
              <a:off x="8050301" y="1316530"/>
              <a:ext cx="825435" cy="825837"/>
            </a:xfrm>
            <a:prstGeom prst="ellipse">
              <a:avLst/>
            </a:prstGeom>
            <a:noFill/>
            <a:ln w="25400">
              <a:solidFill>
                <a:srgbClr val="04487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11302" name="组合 110"/>
          <p:cNvGrpSpPr/>
          <p:nvPr/>
        </p:nvGrpSpPr>
        <p:grpSpPr>
          <a:xfrm>
            <a:off x="2436933" y="1525657"/>
            <a:ext cx="6981583" cy="825500"/>
            <a:chOff x="7713778" y="1316530"/>
            <a:chExt cx="6981033" cy="825837"/>
          </a:xfrm>
        </p:grpSpPr>
        <p:sp>
          <p:nvSpPr>
            <p:cNvPr id="11304" name="文本框 121"/>
            <p:cNvSpPr txBox="1"/>
            <p:nvPr/>
          </p:nvSpPr>
          <p:spPr>
            <a:xfrm>
              <a:off x="9309358" y="1527672"/>
              <a:ext cx="5385453" cy="46185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>
                <a:buSzTx/>
              </a:pPr>
              <a:r>
                <a:rPr lang="en-US" altLang="zh-CN" sz="2400" b="1" dirty="0">
                  <a:solidFill>
                    <a:srgbClr val="044875"/>
                  </a:solidFill>
                  <a:latin typeface="Calibri Light" panose="020F0302020204030204" pitchFamily="34" charset="0"/>
                </a:rPr>
                <a:t>give feedback about the course</a:t>
              </a:r>
              <a:endParaRPr lang="zh-CN" altLang="en-US" sz="2400" b="1" dirty="0">
                <a:solidFill>
                  <a:srgbClr val="044875"/>
                </a:solidFill>
                <a:latin typeface="Calibri Light" panose="020F0302020204030204" pitchFamily="34" charset="0"/>
              </a:endParaRPr>
            </a:p>
          </p:txBody>
        </p:sp>
        <p:sp>
          <p:nvSpPr>
            <p:cNvPr id="11306" name="文本框 96"/>
            <p:cNvSpPr txBox="1"/>
            <p:nvPr/>
          </p:nvSpPr>
          <p:spPr>
            <a:xfrm>
              <a:off x="7713778" y="1427097"/>
              <a:ext cx="1499423" cy="646247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pPr algn="ctr"/>
              <a:r>
                <a:rPr lang="en-US" altLang="zh-CN" sz="3600" dirty="0">
                  <a:solidFill>
                    <a:srgbClr val="044875"/>
                  </a:solidFill>
                  <a:latin typeface="Impact" panose="020B0806030902050204" pitchFamily="34" charset="0"/>
                  <a:ea typeface="宋体" panose="02010600030101010101" pitchFamily="2" charset="-122"/>
                </a:rPr>
                <a:t>01</a:t>
              </a:r>
              <a:endParaRPr lang="zh-CN" altLang="en-US" sz="3600" dirty="0">
                <a:solidFill>
                  <a:srgbClr val="044875"/>
                </a:solidFill>
                <a:latin typeface="Impact" panose="020B080603090205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16" name="椭圆 115"/>
            <p:cNvSpPr/>
            <p:nvPr/>
          </p:nvSpPr>
          <p:spPr>
            <a:xfrm>
              <a:off x="8050301" y="1316530"/>
              <a:ext cx="825435" cy="825837"/>
            </a:xfrm>
            <a:prstGeom prst="ellipse">
              <a:avLst/>
            </a:prstGeom>
            <a:noFill/>
            <a:ln w="25400">
              <a:solidFill>
                <a:srgbClr val="04487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4" name="左大括号 3"/>
          <p:cNvSpPr/>
          <p:nvPr/>
        </p:nvSpPr>
        <p:spPr>
          <a:xfrm>
            <a:off x="1982908" y="1456531"/>
            <a:ext cx="454025" cy="4376738"/>
          </a:xfrm>
          <a:prstGeom prst="leftBrace">
            <a:avLst>
              <a:gd name="adj1" fmla="val 65943"/>
              <a:gd name="adj2" fmla="val 4956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31" name="矩形 130"/>
          <p:cNvSpPr/>
          <p:nvPr/>
        </p:nvSpPr>
        <p:spPr>
          <a:xfrm>
            <a:off x="299377" y="3012495"/>
            <a:ext cx="1630350" cy="121509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Employee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2800" b="1" noProof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Side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grpSp>
        <p:nvGrpSpPr>
          <p:cNvPr id="11313" name="组合 131"/>
          <p:cNvGrpSpPr/>
          <p:nvPr/>
        </p:nvGrpSpPr>
        <p:grpSpPr>
          <a:xfrm>
            <a:off x="2463769" y="5032645"/>
            <a:ext cx="1500187" cy="825500"/>
            <a:chOff x="7713778" y="1316529"/>
            <a:chExt cx="1500069" cy="825838"/>
          </a:xfrm>
        </p:grpSpPr>
        <p:sp>
          <p:nvSpPr>
            <p:cNvPr id="11317" name="文本框 133"/>
            <p:cNvSpPr txBox="1"/>
            <p:nvPr/>
          </p:nvSpPr>
          <p:spPr>
            <a:xfrm>
              <a:off x="7713778" y="1427700"/>
              <a:ext cx="1500069" cy="646377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pPr algn="ctr">
                <a:buSzTx/>
              </a:pPr>
              <a:r>
                <a:rPr lang="en-US" altLang="zh-CN" sz="3600" dirty="0">
                  <a:solidFill>
                    <a:srgbClr val="3B3838"/>
                  </a:solidFill>
                  <a:latin typeface="Impact" panose="020B0806030902050204" pitchFamily="34" charset="0"/>
                  <a:ea typeface="宋体" panose="02010600030101010101" pitchFamily="2" charset="-122"/>
                </a:rPr>
                <a:t>04</a:t>
              </a:r>
              <a:endParaRPr lang="zh-CN" altLang="en-US" sz="3600" dirty="0">
                <a:solidFill>
                  <a:srgbClr val="3B3838"/>
                </a:solidFill>
                <a:latin typeface="Impact" panose="020B080603090205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35" name="椭圆 134"/>
            <p:cNvSpPr/>
            <p:nvPr/>
          </p:nvSpPr>
          <p:spPr>
            <a:xfrm>
              <a:off x="8050301" y="1316529"/>
              <a:ext cx="825435" cy="825838"/>
            </a:xfrm>
            <a:prstGeom prst="ellipse">
              <a:avLst/>
            </a:prstGeom>
            <a:noFill/>
            <a:ln w="2540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5" name="文本框 4">
            <a:extLst>
              <a:ext uri="{FF2B5EF4-FFF2-40B4-BE49-F238E27FC236}">
                <a16:creationId xmlns:a16="http://schemas.microsoft.com/office/drawing/2014/main" id="{3A1442E6-816D-3660-379C-08632E344F74}"/>
              </a:ext>
            </a:extLst>
          </p:cNvPr>
          <p:cNvSpPr txBox="1"/>
          <p:nvPr/>
        </p:nvSpPr>
        <p:spPr>
          <a:xfrm>
            <a:off x="4032639" y="3802614"/>
            <a:ext cx="538587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044875"/>
                </a:solidFill>
                <a:latin typeface="Calibri Light" panose="020F0302020204030204" pitchFamily="34" charset="0"/>
              </a:rPr>
              <a:t>have restriction to what kind of course they able to take in the future</a:t>
            </a:r>
            <a:endParaRPr lang="zh-CN" altLang="en-US" sz="2400" b="1" dirty="0">
              <a:solidFill>
                <a:srgbClr val="044875"/>
              </a:solidFill>
              <a:latin typeface="Calibri Light" panose="020F0302020204030204" pitchFamily="34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C032204-E025-84B8-62C6-101A02474719}"/>
              </a:ext>
            </a:extLst>
          </p:cNvPr>
          <p:cNvSpPr txBox="1"/>
          <p:nvPr/>
        </p:nvSpPr>
        <p:spPr>
          <a:xfrm>
            <a:off x="4032638" y="5234359"/>
            <a:ext cx="687801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3B3838"/>
                </a:solidFill>
                <a:latin typeface="Calibri Light" panose="020F0302020204030204" pitchFamily="34" charset="0"/>
              </a:rPr>
              <a:t>develop more board skill</a:t>
            </a:r>
            <a:endParaRPr lang="zh-CN" altLang="en-US" sz="2400" b="1" dirty="0">
              <a:solidFill>
                <a:srgbClr val="3B3838"/>
              </a:solidFill>
              <a:latin typeface="Calibri Light" panose="020F0302020204030204" pitchFamily="34" charset="0"/>
            </a:endParaRPr>
          </a:p>
        </p:txBody>
      </p:sp>
      <p:grpSp>
        <p:nvGrpSpPr>
          <p:cNvPr id="2" name="组合 42">
            <a:extLst>
              <a:ext uri="{FF2B5EF4-FFF2-40B4-BE49-F238E27FC236}">
                <a16:creationId xmlns:a16="http://schemas.microsoft.com/office/drawing/2014/main" id="{AD14793F-20C7-A2C4-9E43-E01B09C9A396}"/>
              </a:ext>
            </a:extLst>
          </p:cNvPr>
          <p:cNvGrpSpPr/>
          <p:nvPr/>
        </p:nvGrpSpPr>
        <p:grpSpPr>
          <a:xfrm>
            <a:off x="38100" y="111125"/>
            <a:ext cx="6388100" cy="371475"/>
            <a:chOff x="0" y="44450"/>
            <a:chExt cx="5770563" cy="215900"/>
          </a:xfrm>
        </p:grpSpPr>
        <p:sp>
          <p:nvSpPr>
            <p:cNvPr id="3" name="AutoShape 3">
              <a:extLst>
                <a:ext uri="{FF2B5EF4-FFF2-40B4-BE49-F238E27FC236}">
                  <a16:creationId xmlns:a16="http://schemas.microsoft.com/office/drawing/2014/main" id="{D31F3526-AE3B-765E-EF18-BF8E74314B0D}"/>
                </a:ext>
              </a:extLst>
            </p:cNvPr>
            <p:cNvSpPr/>
            <p:nvPr/>
          </p:nvSpPr>
          <p:spPr>
            <a:xfrm>
              <a:off x="0" y="44450"/>
              <a:ext cx="1441450" cy="215900"/>
            </a:xfrm>
            <a:prstGeom prst="homePlate">
              <a:avLst>
                <a:gd name="adj" fmla="val 35978"/>
              </a:avLst>
            </a:prstGeom>
            <a:solidFill>
              <a:schemeClr val="bg2"/>
            </a:solidFill>
            <a:ln w="9525">
              <a:noFill/>
            </a:ln>
          </p:spPr>
          <p:txBody>
            <a:bodyPr wrap="none" anchor="ctr"/>
            <a:lstStyle/>
            <a:p>
              <a:pPr algn="ctr"/>
              <a:r>
                <a:rPr lang="en-US" altLang="zh-CN" sz="1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Introduction</a:t>
              </a:r>
              <a:endPara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AutoShape 4">
              <a:extLst>
                <a:ext uri="{FF2B5EF4-FFF2-40B4-BE49-F238E27FC236}">
                  <a16:creationId xmlns:a16="http://schemas.microsoft.com/office/drawing/2014/main" id="{D7DF4EA1-8E1C-5DFA-3629-A853DBAC48C0}"/>
                </a:ext>
              </a:extLst>
            </p:cNvPr>
            <p:cNvSpPr/>
            <p:nvPr/>
          </p:nvSpPr>
          <p:spPr>
            <a:xfrm>
              <a:off x="1446213" y="44450"/>
              <a:ext cx="1441450" cy="215900"/>
            </a:xfrm>
            <a:prstGeom prst="chevron">
              <a:avLst>
                <a:gd name="adj" fmla="val 37153"/>
              </a:avLst>
            </a:prstGeom>
            <a:solidFill>
              <a:schemeClr val="bg2"/>
            </a:solidFill>
            <a:ln w="9525">
              <a:noFill/>
            </a:ln>
          </p:spPr>
          <p:txBody>
            <a:bodyPr wrap="none" anchor="ctr"/>
            <a:lstStyle/>
            <a:p>
              <a:pPr algn="ctr"/>
              <a:r>
                <a:rPr lang="en-US" altLang="zh-CN" sz="1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Employee Side</a:t>
              </a:r>
              <a:endPara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" name="AutoShape 5">
              <a:extLst>
                <a:ext uri="{FF2B5EF4-FFF2-40B4-BE49-F238E27FC236}">
                  <a16:creationId xmlns:a16="http://schemas.microsoft.com/office/drawing/2014/main" id="{74AA2929-F644-2AB1-FF09-2967E70040D1}"/>
                </a:ext>
              </a:extLst>
            </p:cNvPr>
            <p:cNvSpPr/>
            <p:nvPr/>
          </p:nvSpPr>
          <p:spPr>
            <a:xfrm>
              <a:off x="2887663" y="44450"/>
              <a:ext cx="1441450" cy="215900"/>
            </a:xfrm>
            <a:prstGeom prst="chevron">
              <a:avLst>
                <a:gd name="adj" fmla="val 37153"/>
              </a:avLst>
            </a:prstGeom>
            <a:solidFill>
              <a:srgbClr val="DDDDDD"/>
            </a:solidFill>
            <a:ln w="9525">
              <a:noFill/>
            </a:ln>
          </p:spPr>
          <p:txBody>
            <a:bodyPr wrap="none" anchor="ctr"/>
            <a:lstStyle/>
            <a:p>
              <a:pPr algn="ctr"/>
              <a:r>
                <a:rPr lang="en-US" altLang="zh-CN" sz="1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Employer Side</a:t>
              </a:r>
              <a:endPara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AutoShape 6">
              <a:extLst>
                <a:ext uri="{FF2B5EF4-FFF2-40B4-BE49-F238E27FC236}">
                  <a16:creationId xmlns:a16="http://schemas.microsoft.com/office/drawing/2014/main" id="{0A3BE3B8-AF5E-A2CF-063C-FBB0D0277D83}"/>
                </a:ext>
              </a:extLst>
            </p:cNvPr>
            <p:cNvSpPr/>
            <p:nvPr/>
          </p:nvSpPr>
          <p:spPr>
            <a:xfrm>
              <a:off x="4329113" y="44450"/>
              <a:ext cx="1441450" cy="215900"/>
            </a:xfrm>
            <a:prstGeom prst="chevron">
              <a:avLst>
                <a:gd name="adj" fmla="val 37153"/>
              </a:avLst>
            </a:prstGeom>
            <a:solidFill>
              <a:srgbClr val="FF0000"/>
            </a:solidFill>
            <a:ln w="9525">
              <a:noFill/>
            </a:ln>
          </p:spPr>
          <p:txBody>
            <a:bodyPr wrap="none" anchor="ctr"/>
            <a:lstStyle/>
            <a:p>
              <a:pPr algn="ctr"/>
              <a:r>
                <a:rPr lang="ja-JP" altLang="en-US" sz="1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1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Prospect</a:t>
              </a:r>
              <a:endPara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0" name="矩形 9">
            <a:extLst>
              <a:ext uri="{FF2B5EF4-FFF2-40B4-BE49-F238E27FC236}">
                <a16:creationId xmlns:a16="http://schemas.microsoft.com/office/drawing/2014/main" id="{DFF06B23-80D4-617D-5840-92180E02140E}"/>
              </a:ext>
            </a:extLst>
          </p:cNvPr>
          <p:cNvSpPr/>
          <p:nvPr/>
        </p:nvSpPr>
        <p:spPr>
          <a:xfrm>
            <a:off x="11879263" y="6523038"/>
            <a:ext cx="312737" cy="334963"/>
          </a:xfrm>
          <a:prstGeom prst="rect">
            <a:avLst/>
          </a:prstGeom>
          <a:solidFill>
            <a:srgbClr val="0448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AEBB11EC-174F-A6A4-F670-E2542FC01EBC}"/>
              </a:ext>
            </a:extLst>
          </p:cNvPr>
          <p:cNvSpPr/>
          <p:nvPr/>
        </p:nvSpPr>
        <p:spPr>
          <a:xfrm>
            <a:off x="0" y="6523038"/>
            <a:ext cx="10449017" cy="334963"/>
          </a:xfrm>
          <a:prstGeom prst="rect">
            <a:avLst/>
          </a:prstGeom>
          <a:solidFill>
            <a:srgbClr val="0448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文本框 4">
            <a:extLst>
              <a:ext uri="{FF2B5EF4-FFF2-40B4-BE49-F238E27FC236}">
                <a16:creationId xmlns:a16="http://schemas.microsoft.com/office/drawing/2014/main" id="{5B381CCA-6DCF-9094-57A6-B323E39521E6}"/>
              </a:ext>
            </a:extLst>
          </p:cNvPr>
          <p:cNvSpPr txBox="1"/>
          <p:nvPr/>
        </p:nvSpPr>
        <p:spPr>
          <a:xfrm>
            <a:off x="10379075" y="6491288"/>
            <a:ext cx="1500188" cy="40005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/>
            <a:r>
              <a:rPr lang="en-US" altLang="zh-CN" sz="2000" dirty="0">
                <a:solidFill>
                  <a:srgbClr val="04487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ONE PIECE</a:t>
            </a:r>
            <a:endParaRPr lang="zh-CN" altLang="en-US" sz="2000" dirty="0">
              <a:solidFill>
                <a:srgbClr val="04487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54173746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清风素材 https://12sc.taobao.com">
  <a:themeElements>
    <a:clrScheme name="波形">
      <a:dk1>
        <a:sysClr val="windowText" lastClr="000000"/>
      </a:dk1>
      <a:lt1>
        <a:sysClr val="window" lastClr="FFFFFF"/>
      </a:lt1>
      <a:dk2>
        <a:srgbClr val="073E87"/>
      </a:dk2>
      <a:lt2>
        <a:srgbClr val="C6E7FC"/>
      </a:lt2>
      <a:accent1>
        <a:srgbClr val="31B6FD"/>
      </a:accent1>
      <a:accent2>
        <a:srgbClr val="4584D3"/>
      </a:accent2>
      <a:accent3>
        <a:srgbClr val="5BD078"/>
      </a:accent3>
      <a:accent4>
        <a:srgbClr val="A5D028"/>
      </a:accent4>
      <a:accent5>
        <a:srgbClr val="F5C040"/>
      </a:accent5>
      <a:accent6>
        <a:srgbClr val="05E0DB"/>
      </a:accent6>
      <a:hlink>
        <a:srgbClr val="0080FF"/>
      </a:hlink>
      <a:folHlink>
        <a:srgbClr val="5EAEFF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>
            <a:lumMod val="50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125</TotalTime>
  <Words>241</Words>
  <Application>Microsoft Office PowerPoint</Application>
  <PresentationFormat>宽屏</PresentationFormat>
  <Paragraphs>75</Paragraphs>
  <Slides>8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8</vt:i4>
      </vt:variant>
    </vt:vector>
  </HeadingPairs>
  <TitlesOfParts>
    <vt:vector size="18" baseType="lpstr">
      <vt:lpstr>等线</vt:lpstr>
      <vt:lpstr>黑体</vt:lpstr>
      <vt:lpstr>华文中宋</vt:lpstr>
      <vt:lpstr>微软雅黑</vt:lpstr>
      <vt:lpstr>Arial</vt:lpstr>
      <vt:lpstr>Calibri</vt:lpstr>
      <vt:lpstr>Calibri Light</vt:lpstr>
      <vt:lpstr>Impact</vt:lpstr>
      <vt:lpstr>Office 主题</vt:lpstr>
      <vt:lpstr>清风素材 https://12sc.taobao.com</vt:lpstr>
      <vt:lpstr>PS8  SKILLSET MANAGEMENT SOLUTION</vt:lpstr>
      <vt:lpstr>PowerPoint 演示文稿</vt:lpstr>
      <vt:lpstr>PowerPoint 演示文稿</vt:lpstr>
      <vt:lpstr>Registeration:</vt:lpstr>
      <vt:lpstr> submit and see their skill certificates</vt:lpstr>
      <vt:lpstr>Employers can know what skills employee’s own and who own this skill certificate.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yanan peng</dc:creator>
  <cp:lastModifiedBy>M12902</cp:lastModifiedBy>
  <cp:revision>182</cp:revision>
  <dcterms:created xsi:type="dcterms:W3CDTF">2015-04-13T12:15:43Z</dcterms:created>
  <dcterms:modified xsi:type="dcterms:W3CDTF">2022-10-02T09:41:23Z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XTAG2">
    <vt:lpwstr>0008007826000000000001024100</vt:lpwstr>
  </property>
  <property fmtid="{D5CDD505-2E9C-101B-9397-08002B2CF9AE}" pid="3" name="KSOProductBuildVer">
    <vt:lpwstr>2052-11.1.0.9584</vt:lpwstr>
  </property>
</Properties>
</file>